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9694"/>
    <a:srgbClr val="DAEEF3"/>
    <a:srgbClr val="92CDDC"/>
    <a:srgbClr val="E26B0A"/>
    <a:srgbClr val="FDE9D9"/>
    <a:srgbClr val="4F6228"/>
    <a:srgbClr val="963634"/>
    <a:srgbClr val="EBF1DE"/>
    <a:srgbClr val="31869B"/>
    <a:srgbClr val="644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7A710-DF9D-42A9-AA4F-EDE204A60A08}" v="77" dt="2024-08-20T22:15:34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6323" autoAdjust="0"/>
  </p:normalViewPr>
  <p:slideViewPr>
    <p:cSldViewPr snapToGrid="0">
      <p:cViewPr varScale="1">
        <p:scale>
          <a:sx n="113" d="100"/>
          <a:sy n="113" d="100"/>
        </p:scale>
        <p:origin x="11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sam Mani, Saravana Kumar" userId="21816afe-5eb8-4e47-9587-177e2476521c" providerId="ADAL" clId="{EA0D4660-92B5-42C8-BDAA-004F931071A2}"/>
    <pc:docChg chg="undo custSel addSld modSld">
      <pc:chgData name="Kailasam Mani, Saravana Kumar" userId="21816afe-5eb8-4e47-9587-177e2476521c" providerId="ADAL" clId="{EA0D4660-92B5-42C8-BDAA-004F931071A2}" dt="2024-08-14T23:30:52.937" v="1008" actId="1036"/>
      <pc:docMkLst>
        <pc:docMk/>
      </pc:docMkLst>
      <pc:sldChg chg="addSp delSp modSp new mod">
        <pc:chgData name="Kailasam Mani, Saravana Kumar" userId="21816afe-5eb8-4e47-9587-177e2476521c" providerId="ADAL" clId="{EA0D4660-92B5-42C8-BDAA-004F931071A2}" dt="2024-08-14T23:30:52.937" v="1008" actId="1036"/>
        <pc:sldMkLst>
          <pc:docMk/>
          <pc:sldMk cId="858849932" sldId="258"/>
        </pc:sldMkLst>
        <pc:spChg chg="add mod ord topLvl">
          <ac:chgData name="Kailasam Mani, Saravana Kumar" userId="21816afe-5eb8-4e47-9587-177e2476521c" providerId="ADAL" clId="{EA0D4660-92B5-42C8-BDAA-004F931071A2}" dt="2024-08-14T21:38:25.165" v="397" actId="34135"/>
          <ac:spMkLst>
            <pc:docMk/>
            <pc:sldMk cId="858849932" sldId="258"/>
            <ac:spMk id="3" creationId="{79CA2FD7-9DE9-9AF1-7E66-5FC27DA3F290}"/>
          </ac:spMkLst>
        </pc:spChg>
        <pc:spChg chg="add mod">
          <ac:chgData name="Kailasam Mani, Saravana Kumar" userId="21816afe-5eb8-4e47-9587-177e2476521c" providerId="ADAL" clId="{EA0D4660-92B5-42C8-BDAA-004F931071A2}" dt="2024-08-14T21:38:25.165" v="397" actId="34135"/>
          <ac:spMkLst>
            <pc:docMk/>
            <pc:sldMk cId="858849932" sldId="258"/>
            <ac:spMk id="9" creationId="{7A60ED71-8F77-473A-A437-7315A6BA2E5C}"/>
          </ac:spMkLst>
        </pc:spChg>
        <pc:spChg chg="add mod">
          <ac:chgData name="Kailasam Mani, Saravana Kumar" userId="21816afe-5eb8-4e47-9587-177e2476521c" providerId="ADAL" clId="{EA0D4660-92B5-42C8-BDAA-004F931071A2}" dt="2024-08-14T21:38:25.165" v="397" actId="34135"/>
          <ac:spMkLst>
            <pc:docMk/>
            <pc:sldMk cId="858849932" sldId="258"/>
            <ac:spMk id="10" creationId="{5582E5AC-EE50-1EB5-2E00-3BD49F5677B5}"/>
          </ac:spMkLst>
        </pc:spChg>
        <pc:spChg chg="add mod">
          <ac:chgData name="Kailasam Mani, Saravana Kumar" userId="21816afe-5eb8-4e47-9587-177e2476521c" providerId="ADAL" clId="{EA0D4660-92B5-42C8-BDAA-004F931071A2}" dt="2024-08-14T21:38:25.165" v="397" actId="34135"/>
          <ac:spMkLst>
            <pc:docMk/>
            <pc:sldMk cId="858849932" sldId="258"/>
            <ac:spMk id="13" creationId="{66755181-2D34-24BD-C5C7-855567E5131D}"/>
          </ac:spMkLst>
        </pc:spChg>
        <pc:spChg chg="add mod">
          <ac:chgData name="Kailasam Mani, Saravana Kumar" userId="21816afe-5eb8-4e47-9587-177e2476521c" providerId="ADAL" clId="{EA0D4660-92B5-42C8-BDAA-004F931071A2}" dt="2024-08-14T21:38:25.165" v="397" actId="34135"/>
          <ac:spMkLst>
            <pc:docMk/>
            <pc:sldMk cId="858849932" sldId="258"/>
            <ac:spMk id="16" creationId="{7EEC0505-B5A8-A6AA-F8D0-76E9277B5535}"/>
          </ac:spMkLst>
        </pc:spChg>
        <pc:spChg chg="add mod">
          <ac:chgData name="Kailasam Mani, Saravana Kumar" userId="21816afe-5eb8-4e47-9587-177e2476521c" providerId="ADAL" clId="{EA0D4660-92B5-42C8-BDAA-004F931071A2}" dt="2024-08-14T21:38:25.165" v="397" actId="34135"/>
          <ac:spMkLst>
            <pc:docMk/>
            <pc:sldMk cId="858849932" sldId="258"/>
            <ac:spMk id="17" creationId="{6B0BDF00-7146-276D-34AA-7EE99AE253D6}"/>
          </ac:spMkLst>
        </pc:spChg>
        <pc:spChg chg="add mod">
          <ac:chgData name="Kailasam Mani, Saravana Kumar" userId="21816afe-5eb8-4e47-9587-177e2476521c" providerId="ADAL" clId="{EA0D4660-92B5-42C8-BDAA-004F931071A2}" dt="2024-08-14T21:38:25.165" v="397" actId="34135"/>
          <ac:spMkLst>
            <pc:docMk/>
            <pc:sldMk cId="858849932" sldId="258"/>
            <ac:spMk id="18" creationId="{3873F4A2-97EF-6BE5-7659-F7D90F45EF81}"/>
          </ac:spMkLst>
        </pc:spChg>
        <pc:spChg chg="add mod">
          <ac:chgData name="Kailasam Mani, Saravana Kumar" userId="21816afe-5eb8-4e47-9587-177e2476521c" providerId="ADAL" clId="{EA0D4660-92B5-42C8-BDAA-004F931071A2}" dt="2024-08-14T21:46:36.178" v="409" actId="14100"/>
          <ac:spMkLst>
            <pc:docMk/>
            <pc:sldMk cId="858849932" sldId="258"/>
            <ac:spMk id="26" creationId="{AFDC4659-EF1E-2BB3-79E5-F478364CCE14}"/>
          </ac:spMkLst>
        </pc:spChg>
        <pc:spChg chg="add mod">
          <ac:chgData name="Kailasam Mani, Saravana Kumar" userId="21816afe-5eb8-4e47-9587-177e2476521c" providerId="ADAL" clId="{EA0D4660-92B5-42C8-BDAA-004F931071A2}" dt="2024-08-14T21:31:11.355" v="291" actId="14100"/>
          <ac:spMkLst>
            <pc:docMk/>
            <pc:sldMk cId="858849932" sldId="258"/>
            <ac:spMk id="27" creationId="{26DEE913-34EF-F29B-0FFB-39C9CC484771}"/>
          </ac:spMkLst>
        </pc:spChg>
        <pc:spChg chg="add mod">
          <ac:chgData name="Kailasam Mani, Saravana Kumar" userId="21816afe-5eb8-4e47-9587-177e2476521c" providerId="ADAL" clId="{EA0D4660-92B5-42C8-BDAA-004F931071A2}" dt="2024-08-14T21:17:41.878" v="268" actId="14100"/>
          <ac:spMkLst>
            <pc:docMk/>
            <pc:sldMk cId="858849932" sldId="258"/>
            <ac:spMk id="28" creationId="{598D5635-FE57-966F-6084-BCDC26B1919F}"/>
          </ac:spMkLst>
        </pc:spChg>
        <pc:spChg chg="add mod">
          <ac:chgData name="Kailasam Mani, Saravana Kumar" userId="21816afe-5eb8-4e47-9587-177e2476521c" providerId="ADAL" clId="{EA0D4660-92B5-42C8-BDAA-004F931071A2}" dt="2024-08-14T21:25:02.643" v="273" actId="14100"/>
          <ac:spMkLst>
            <pc:docMk/>
            <pc:sldMk cId="858849932" sldId="258"/>
            <ac:spMk id="29" creationId="{EB132E11-54C2-D717-422F-430BEF8A1694}"/>
          </ac:spMkLst>
        </pc:spChg>
        <pc:spChg chg="add mod">
          <ac:chgData name="Kailasam Mani, Saravana Kumar" userId="21816afe-5eb8-4e47-9587-177e2476521c" providerId="ADAL" clId="{EA0D4660-92B5-42C8-BDAA-004F931071A2}" dt="2024-08-14T21:30:30.711" v="290" actId="1076"/>
          <ac:spMkLst>
            <pc:docMk/>
            <pc:sldMk cId="858849932" sldId="258"/>
            <ac:spMk id="30" creationId="{CDCC250B-AB37-92E8-1AEB-15DBECF5C7AC}"/>
          </ac:spMkLst>
        </pc:spChg>
        <pc:spChg chg="add mod">
          <ac:chgData name="Kailasam Mani, Saravana Kumar" userId="21816afe-5eb8-4e47-9587-177e2476521c" providerId="ADAL" clId="{EA0D4660-92B5-42C8-BDAA-004F931071A2}" dt="2024-08-14T21:48:56.383" v="432" actId="1076"/>
          <ac:spMkLst>
            <pc:docMk/>
            <pc:sldMk cId="858849932" sldId="258"/>
            <ac:spMk id="31" creationId="{859A92B8-DCCD-2E72-1010-99093CD4346E}"/>
          </ac:spMkLst>
        </pc:spChg>
        <pc:spChg chg="add mod">
          <ac:chgData name="Kailasam Mani, Saravana Kumar" userId="21816afe-5eb8-4e47-9587-177e2476521c" providerId="ADAL" clId="{EA0D4660-92B5-42C8-BDAA-004F931071A2}" dt="2024-08-14T21:48:51.817" v="431" actId="14100"/>
          <ac:spMkLst>
            <pc:docMk/>
            <pc:sldMk cId="858849932" sldId="258"/>
            <ac:spMk id="32" creationId="{F29B8457-3996-4D39-5017-237204B998A2}"/>
          </ac:spMkLst>
        </pc:spChg>
        <pc:spChg chg="add mod">
          <ac:chgData name="Kailasam Mani, Saravana Kumar" userId="21816afe-5eb8-4e47-9587-177e2476521c" providerId="ADAL" clId="{EA0D4660-92B5-42C8-BDAA-004F931071A2}" dt="2024-08-14T21:49:07.587" v="452" actId="1037"/>
          <ac:spMkLst>
            <pc:docMk/>
            <pc:sldMk cId="858849932" sldId="258"/>
            <ac:spMk id="33" creationId="{8E56F81D-44D9-BA33-A437-83AC7E45CAAF}"/>
          </ac:spMkLst>
        </pc:spChg>
        <pc:spChg chg="add mod">
          <ac:chgData name="Kailasam Mani, Saravana Kumar" userId="21816afe-5eb8-4e47-9587-177e2476521c" providerId="ADAL" clId="{EA0D4660-92B5-42C8-BDAA-004F931071A2}" dt="2024-08-14T21:39:11.903" v="400" actId="14100"/>
          <ac:spMkLst>
            <pc:docMk/>
            <pc:sldMk cId="858849932" sldId="258"/>
            <ac:spMk id="34" creationId="{D224D78A-74A7-B1DE-1202-EA37E9A491D0}"/>
          </ac:spMkLst>
        </pc:spChg>
        <pc:spChg chg="add mod">
          <ac:chgData name="Kailasam Mani, Saravana Kumar" userId="21816afe-5eb8-4e47-9587-177e2476521c" providerId="ADAL" clId="{EA0D4660-92B5-42C8-BDAA-004F931071A2}" dt="2024-08-14T21:46:18.667" v="408" actId="14100"/>
          <ac:spMkLst>
            <pc:docMk/>
            <pc:sldMk cId="858849932" sldId="258"/>
            <ac:spMk id="35" creationId="{73DDF757-BD7F-C040-08EB-1811526A1282}"/>
          </ac:spMkLst>
        </pc:spChg>
        <pc:spChg chg="add mod">
          <ac:chgData name="Kailasam Mani, Saravana Kumar" userId="21816afe-5eb8-4e47-9587-177e2476521c" providerId="ADAL" clId="{EA0D4660-92B5-42C8-BDAA-004F931071A2}" dt="2024-08-14T21:46:47.009" v="412" actId="14100"/>
          <ac:spMkLst>
            <pc:docMk/>
            <pc:sldMk cId="858849932" sldId="258"/>
            <ac:spMk id="36" creationId="{56544F90-17A6-490C-192E-C387520B7873}"/>
          </ac:spMkLst>
        </pc:spChg>
        <pc:spChg chg="add del mod">
          <ac:chgData name="Kailasam Mani, Saravana Kumar" userId="21816afe-5eb8-4e47-9587-177e2476521c" providerId="ADAL" clId="{EA0D4660-92B5-42C8-BDAA-004F931071A2}" dt="2024-08-14T22:28:17.239" v="726" actId="478"/>
          <ac:spMkLst>
            <pc:docMk/>
            <pc:sldMk cId="858849932" sldId="258"/>
            <ac:spMk id="37" creationId="{C6ECE785-F709-FCA4-5991-B27E265E6060}"/>
          </ac:spMkLst>
        </pc:spChg>
        <pc:spChg chg="add del mod">
          <ac:chgData name="Kailasam Mani, Saravana Kumar" userId="21816afe-5eb8-4e47-9587-177e2476521c" providerId="ADAL" clId="{EA0D4660-92B5-42C8-BDAA-004F931071A2}" dt="2024-08-14T22:28:16.266" v="725" actId="478"/>
          <ac:spMkLst>
            <pc:docMk/>
            <pc:sldMk cId="858849932" sldId="258"/>
            <ac:spMk id="38" creationId="{E03865FF-7F5F-65FA-579A-887D0EAD2861}"/>
          </ac:spMkLst>
        </pc:spChg>
        <pc:spChg chg="add mod">
          <ac:chgData name="Kailasam Mani, Saravana Kumar" userId="21816afe-5eb8-4e47-9587-177e2476521c" providerId="ADAL" clId="{EA0D4660-92B5-42C8-BDAA-004F931071A2}" dt="2024-08-14T21:49:48.511" v="455" actId="1076"/>
          <ac:spMkLst>
            <pc:docMk/>
            <pc:sldMk cId="858849932" sldId="258"/>
            <ac:spMk id="39" creationId="{539DFBE5-A3D6-29ED-68F5-A848895C206A}"/>
          </ac:spMkLst>
        </pc:spChg>
        <pc:spChg chg="add del mod">
          <ac:chgData name="Kailasam Mani, Saravana Kumar" userId="21816afe-5eb8-4e47-9587-177e2476521c" providerId="ADAL" clId="{EA0D4660-92B5-42C8-BDAA-004F931071A2}" dt="2024-08-14T22:31:41.787" v="734" actId="478"/>
          <ac:spMkLst>
            <pc:docMk/>
            <pc:sldMk cId="858849932" sldId="258"/>
            <ac:spMk id="40" creationId="{12600339-3609-8DEA-CDBC-F36BF0090812}"/>
          </ac:spMkLst>
        </pc:spChg>
        <pc:spChg chg="add del mod">
          <ac:chgData name="Kailasam Mani, Saravana Kumar" userId="21816afe-5eb8-4e47-9587-177e2476521c" providerId="ADAL" clId="{EA0D4660-92B5-42C8-BDAA-004F931071A2}" dt="2024-08-14T22:28:21.433" v="727" actId="478"/>
          <ac:spMkLst>
            <pc:docMk/>
            <pc:sldMk cId="858849932" sldId="258"/>
            <ac:spMk id="41" creationId="{CEDEB7B7-4789-7B70-C01B-02A5C8314C30}"/>
          </ac:spMkLst>
        </pc:spChg>
        <pc:spChg chg="add del mod">
          <ac:chgData name="Kailasam Mani, Saravana Kumar" userId="21816afe-5eb8-4e47-9587-177e2476521c" providerId="ADAL" clId="{EA0D4660-92B5-42C8-BDAA-004F931071A2}" dt="2024-08-14T22:28:23.600" v="729" actId="478"/>
          <ac:spMkLst>
            <pc:docMk/>
            <pc:sldMk cId="858849932" sldId="258"/>
            <ac:spMk id="42" creationId="{D02A0220-371B-45A3-28CA-0791AB868A99}"/>
          </ac:spMkLst>
        </pc:spChg>
        <pc:spChg chg="add mod">
          <ac:chgData name="Kailasam Mani, Saravana Kumar" userId="21816afe-5eb8-4e47-9587-177e2476521c" providerId="ADAL" clId="{EA0D4660-92B5-42C8-BDAA-004F931071A2}" dt="2024-08-14T21:50:46.134" v="491" actId="1076"/>
          <ac:spMkLst>
            <pc:docMk/>
            <pc:sldMk cId="858849932" sldId="258"/>
            <ac:spMk id="43" creationId="{D24CF9E2-7162-445A-21A6-3353148B5283}"/>
          </ac:spMkLst>
        </pc:spChg>
        <pc:spChg chg="add del mod">
          <ac:chgData name="Kailasam Mani, Saravana Kumar" userId="21816afe-5eb8-4e47-9587-177e2476521c" providerId="ADAL" clId="{EA0D4660-92B5-42C8-BDAA-004F931071A2}" dt="2024-08-14T22:28:22.188" v="728" actId="478"/>
          <ac:spMkLst>
            <pc:docMk/>
            <pc:sldMk cId="858849932" sldId="258"/>
            <ac:spMk id="44" creationId="{75527785-8ADE-A46A-1E88-DA728CD183F8}"/>
          </ac:spMkLst>
        </pc:spChg>
        <pc:spChg chg="add del mod">
          <ac:chgData name="Kailasam Mani, Saravana Kumar" userId="21816afe-5eb8-4e47-9587-177e2476521c" providerId="ADAL" clId="{EA0D4660-92B5-42C8-BDAA-004F931071A2}" dt="2024-08-14T22:28:25.312" v="730" actId="478"/>
          <ac:spMkLst>
            <pc:docMk/>
            <pc:sldMk cId="858849932" sldId="258"/>
            <ac:spMk id="45" creationId="{C2C61B44-4973-3704-F962-F8DCBA85A680}"/>
          </ac:spMkLst>
        </pc:spChg>
        <pc:spChg chg="add mod">
          <ac:chgData name="Kailasam Mani, Saravana Kumar" userId="21816afe-5eb8-4e47-9587-177e2476521c" providerId="ADAL" clId="{EA0D4660-92B5-42C8-BDAA-004F931071A2}" dt="2024-08-14T22:35:12.352" v="738" actId="14100"/>
          <ac:spMkLst>
            <pc:docMk/>
            <pc:sldMk cId="858849932" sldId="258"/>
            <ac:spMk id="46" creationId="{884223B6-FFD3-5DE0-1A93-71569CD4D53D}"/>
          </ac:spMkLst>
        </pc:spChg>
        <pc:spChg chg="add mod">
          <ac:chgData name="Kailasam Mani, Saravana Kumar" userId="21816afe-5eb8-4e47-9587-177e2476521c" providerId="ADAL" clId="{EA0D4660-92B5-42C8-BDAA-004F931071A2}" dt="2024-08-14T22:39:14.236" v="743" actId="208"/>
          <ac:spMkLst>
            <pc:docMk/>
            <pc:sldMk cId="858849932" sldId="258"/>
            <ac:spMk id="47" creationId="{FFFC9C82-96EE-32D3-C87A-07EFDD154859}"/>
          </ac:spMkLst>
        </pc:spChg>
        <pc:spChg chg="add mod">
          <ac:chgData name="Kailasam Mani, Saravana Kumar" userId="21816afe-5eb8-4e47-9587-177e2476521c" providerId="ADAL" clId="{EA0D4660-92B5-42C8-BDAA-004F931071A2}" dt="2024-08-14T22:39:16.978" v="744" actId="208"/>
          <ac:spMkLst>
            <pc:docMk/>
            <pc:sldMk cId="858849932" sldId="258"/>
            <ac:spMk id="48" creationId="{FD99E783-B649-30E1-D5BB-E34515E35DB4}"/>
          </ac:spMkLst>
        </pc:spChg>
        <pc:spChg chg="add mod">
          <ac:chgData name="Kailasam Mani, Saravana Kumar" userId="21816afe-5eb8-4e47-9587-177e2476521c" providerId="ADAL" clId="{EA0D4660-92B5-42C8-BDAA-004F931071A2}" dt="2024-08-14T22:39:08.042" v="740" actId="208"/>
          <ac:spMkLst>
            <pc:docMk/>
            <pc:sldMk cId="858849932" sldId="258"/>
            <ac:spMk id="49" creationId="{05ABB92B-2569-6567-173C-DD235CD9FBA8}"/>
          </ac:spMkLst>
        </pc:spChg>
        <pc:spChg chg="add del mod">
          <ac:chgData name="Kailasam Mani, Saravana Kumar" userId="21816afe-5eb8-4e47-9587-177e2476521c" providerId="ADAL" clId="{EA0D4660-92B5-42C8-BDAA-004F931071A2}" dt="2024-08-14T22:28:36.625" v="733" actId="478"/>
          <ac:spMkLst>
            <pc:docMk/>
            <pc:sldMk cId="858849932" sldId="258"/>
            <ac:spMk id="50" creationId="{4DE5ACF7-680E-94D5-7681-18C4F2A90C07}"/>
          </ac:spMkLst>
        </pc:spChg>
        <pc:spChg chg="add del mod">
          <ac:chgData name="Kailasam Mani, Saravana Kumar" userId="21816afe-5eb8-4e47-9587-177e2476521c" providerId="ADAL" clId="{EA0D4660-92B5-42C8-BDAA-004F931071A2}" dt="2024-08-14T22:28:29.680" v="731" actId="478"/>
          <ac:spMkLst>
            <pc:docMk/>
            <pc:sldMk cId="858849932" sldId="258"/>
            <ac:spMk id="51" creationId="{01C031F0-99C2-938E-B679-D6F1DED70FE0}"/>
          </ac:spMkLst>
        </pc:spChg>
        <pc:spChg chg="add del mod">
          <ac:chgData name="Kailasam Mani, Saravana Kumar" userId="21816afe-5eb8-4e47-9587-177e2476521c" providerId="ADAL" clId="{EA0D4660-92B5-42C8-BDAA-004F931071A2}" dt="2024-08-14T22:28:32.205" v="732" actId="478"/>
          <ac:spMkLst>
            <pc:docMk/>
            <pc:sldMk cId="858849932" sldId="258"/>
            <ac:spMk id="52" creationId="{3AE01394-7422-A877-D32C-61730AA8A008}"/>
          </ac:spMkLst>
        </pc:spChg>
        <pc:spChg chg="add mod">
          <ac:chgData name="Kailasam Mani, Saravana Kumar" userId="21816afe-5eb8-4e47-9587-177e2476521c" providerId="ADAL" clId="{EA0D4660-92B5-42C8-BDAA-004F931071A2}" dt="2024-08-14T22:39:58.536" v="752" actId="208"/>
          <ac:spMkLst>
            <pc:docMk/>
            <pc:sldMk cId="858849932" sldId="258"/>
            <ac:spMk id="53" creationId="{0B4E33E6-1B7D-5230-0D59-1A4D9BDDEB55}"/>
          </ac:spMkLst>
        </pc:spChg>
        <pc:spChg chg="add mod">
          <ac:chgData name="Kailasam Mani, Saravana Kumar" userId="21816afe-5eb8-4e47-9587-177e2476521c" providerId="ADAL" clId="{EA0D4660-92B5-42C8-BDAA-004F931071A2}" dt="2024-08-14T22:40:14.846" v="755" actId="14100"/>
          <ac:spMkLst>
            <pc:docMk/>
            <pc:sldMk cId="858849932" sldId="258"/>
            <ac:spMk id="54" creationId="{DE11FF70-4916-D1EA-92BB-722BA699FED4}"/>
          </ac:spMkLst>
        </pc:spChg>
        <pc:spChg chg="add mod">
          <ac:chgData name="Kailasam Mani, Saravana Kumar" userId="21816afe-5eb8-4e47-9587-177e2476521c" providerId="ADAL" clId="{EA0D4660-92B5-42C8-BDAA-004F931071A2}" dt="2024-08-14T22:40:28.442" v="758" actId="14100"/>
          <ac:spMkLst>
            <pc:docMk/>
            <pc:sldMk cId="858849932" sldId="258"/>
            <ac:spMk id="55" creationId="{E8C3D7C8-C429-1029-3527-A0C4E3118F69}"/>
          </ac:spMkLst>
        </pc:spChg>
        <pc:spChg chg="add mod">
          <ac:chgData name="Kailasam Mani, Saravana Kumar" userId="21816afe-5eb8-4e47-9587-177e2476521c" providerId="ADAL" clId="{EA0D4660-92B5-42C8-BDAA-004F931071A2}" dt="2024-08-14T22:41:14.015" v="788" actId="1076"/>
          <ac:spMkLst>
            <pc:docMk/>
            <pc:sldMk cId="858849932" sldId="258"/>
            <ac:spMk id="56" creationId="{9158F432-84B9-EF66-9CB7-8412A986C1E6}"/>
          </ac:spMkLst>
        </pc:spChg>
        <pc:spChg chg="add mod">
          <ac:chgData name="Kailasam Mani, Saravana Kumar" userId="21816afe-5eb8-4e47-9587-177e2476521c" providerId="ADAL" clId="{EA0D4660-92B5-42C8-BDAA-004F931071A2}" dt="2024-08-14T22:41:00.856" v="787" actId="1038"/>
          <ac:spMkLst>
            <pc:docMk/>
            <pc:sldMk cId="858849932" sldId="258"/>
            <ac:spMk id="57" creationId="{8C1C4A27-2F3D-5873-18EF-2050FE6E8D48}"/>
          </ac:spMkLst>
        </pc:spChg>
        <pc:spChg chg="add mod">
          <ac:chgData name="Kailasam Mani, Saravana Kumar" userId="21816afe-5eb8-4e47-9587-177e2476521c" providerId="ADAL" clId="{EA0D4660-92B5-42C8-BDAA-004F931071A2}" dt="2024-08-14T22:41:21.628" v="790" actId="1076"/>
          <ac:spMkLst>
            <pc:docMk/>
            <pc:sldMk cId="858849932" sldId="258"/>
            <ac:spMk id="58" creationId="{9DF99A00-68AB-0606-9838-38304F7CBE42}"/>
          </ac:spMkLst>
        </pc:spChg>
        <pc:spChg chg="add mod">
          <ac:chgData name="Kailasam Mani, Saravana Kumar" userId="21816afe-5eb8-4e47-9587-177e2476521c" providerId="ADAL" clId="{EA0D4660-92B5-42C8-BDAA-004F931071A2}" dt="2024-08-14T22:42:29.193" v="795" actId="14100"/>
          <ac:spMkLst>
            <pc:docMk/>
            <pc:sldMk cId="858849932" sldId="258"/>
            <ac:spMk id="59" creationId="{3AB6AEA4-A2B5-276C-3C2B-54C434650969}"/>
          </ac:spMkLst>
        </pc:spChg>
        <pc:spChg chg="add mod">
          <ac:chgData name="Kailasam Mani, Saravana Kumar" userId="21816afe-5eb8-4e47-9587-177e2476521c" providerId="ADAL" clId="{EA0D4660-92B5-42C8-BDAA-004F931071A2}" dt="2024-08-14T22:45:04.960" v="797" actId="1076"/>
          <ac:spMkLst>
            <pc:docMk/>
            <pc:sldMk cId="858849932" sldId="258"/>
            <ac:spMk id="60" creationId="{F7CFCBAA-60A9-444A-8CF5-27F242091303}"/>
          </ac:spMkLst>
        </pc:spChg>
        <pc:spChg chg="add mod">
          <ac:chgData name="Kailasam Mani, Saravana Kumar" userId="21816afe-5eb8-4e47-9587-177e2476521c" providerId="ADAL" clId="{EA0D4660-92B5-42C8-BDAA-004F931071A2}" dt="2024-08-14T22:45:14.881" v="802" actId="14100"/>
          <ac:spMkLst>
            <pc:docMk/>
            <pc:sldMk cId="858849932" sldId="258"/>
            <ac:spMk id="61" creationId="{C9FBE696-4353-E45A-4B69-4D59919BB7BB}"/>
          </ac:spMkLst>
        </pc:spChg>
        <pc:spChg chg="add mod">
          <ac:chgData name="Kailasam Mani, Saravana Kumar" userId="21816afe-5eb8-4e47-9587-177e2476521c" providerId="ADAL" clId="{EA0D4660-92B5-42C8-BDAA-004F931071A2}" dt="2024-08-14T22:45:35.618" v="812" actId="1035"/>
          <ac:spMkLst>
            <pc:docMk/>
            <pc:sldMk cId="858849932" sldId="258"/>
            <ac:spMk id="62" creationId="{80947952-8573-5F80-CCF8-A3E00594E1F6}"/>
          </ac:spMkLst>
        </pc:spChg>
        <pc:spChg chg="add mod">
          <ac:chgData name="Kailasam Mani, Saravana Kumar" userId="21816afe-5eb8-4e47-9587-177e2476521c" providerId="ADAL" clId="{EA0D4660-92B5-42C8-BDAA-004F931071A2}" dt="2024-08-14T22:45:45.588" v="820" actId="1037"/>
          <ac:spMkLst>
            <pc:docMk/>
            <pc:sldMk cId="858849932" sldId="258"/>
            <ac:spMk id="63" creationId="{E78EAA77-AB94-C49D-4F78-4DE686D0123C}"/>
          </ac:spMkLst>
        </pc:spChg>
        <pc:spChg chg="add mod">
          <ac:chgData name="Kailasam Mani, Saravana Kumar" userId="21816afe-5eb8-4e47-9587-177e2476521c" providerId="ADAL" clId="{EA0D4660-92B5-42C8-BDAA-004F931071A2}" dt="2024-08-14T22:50:01.194" v="844" actId="208"/>
          <ac:spMkLst>
            <pc:docMk/>
            <pc:sldMk cId="858849932" sldId="258"/>
            <ac:spMk id="64" creationId="{29AAC632-7FA0-70BB-9B4B-51730B26BFC1}"/>
          </ac:spMkLst>
        </pc:spChg>
        <pc:spChg chg="add mod">
          <ac:chgData name="Kailasam Mani, Saravana Kumar" userId="21816afe-5eb8-4e47-9587-177e2476521c" providerId="ADAL" clId="{EA0D4660-92B5-42C8-BDAA-004F931071A2}" dt="2024-08-14T22:49:58.523" v="843" actId="208"/>
          <ac:spMkLst>
            <pc:docMk/>
            <pc:sldMk cId="858849932" sldId="258"/>
            <ac:spMk id="65" creationId="{22FB50FD-5084-EF8B-BA88-47646D1D320E}"/>
          </ac:spMkLst>
        </pc:spChg>
        <pc:spChg chg="add mod">
          <ac:chgData name="Kailasam Mani, Saravana Kumar" userId="21816afe-5eb8-4e47-9587-177e2476521c" providerId="ADAL" clId="{EA0D4660-92B5-42C8-BDAA-004F931071A2}" dt="2024-08-14T22:50:12.973" v="846" actId="1076"/>
          <ac:spMkLst>
            <pc:docMk/>
            <pc:sldMk cId="858849932" sldId="258"/>
            <ac:spMk id="66" creationId="{B2BA06C3-8558-5524-58BF-43064EED0A7B}"/>
          </ac:spMkLst>
        </pc:spChg>
        <pc:spChg chg="add mod">
          <ac:chgData name="Kailasam Mani, Saravana Kumar" userId="21816afe-5eb8-4e47-9587-177e2476521c" providerId="ADAL" clId="{EA0D4660-92B5-42C8-BDAA-004F931071A2}" dt="2024-08-14T22:50:49.484" v="853" actId="688"/>
          <ac:spMkLst>
            <pc:docMk/>
            <pc:sldMk cId="858849932" sldId="258"/>
            <ac:spMk id="67" creationId="{8D4F4444-DD74-4D3B-0FF2-1816B655634D}"/>
          </ac:spMkLst>
        </pc:spChg>
        <pc:spChg chg="add mod">
          <ac:chgData name="Kailasam Mani, Saravana Kumar" userId="21816afe-5eb8-4e47-9587-177e2476521c" providerId="ADAL" clId="{EA0D4660-92B5-42C8-BDAA-004F931071A2}" dt="2024-08-14T22:51:08.805" v="855" actId="1076"/>
          <ac:spMkLst>
            <pc:docMk/>
            <pc:sldMk cId="858849932" sldId="258"/>
            <ac:spMk id="68" creationId="{5EC8C3E5-03F8-51F7-3D18-54A3EF4416EA}"/>
          </ac:spMkLst>
        </pc:spChg>
        <pc:spChg chg="add mod">
          <ac:chgData name="Kailasam Mani, Saravana Kumar" userId="21816afe-5eb8-4e47-9587-177e2476521c" providerId="ADAL" clId="{EA0D4660-92B5-42C8-BDAA-004F931071A2}" dt="2024-08-14T22:51:17.876" v="859" actId="14100"/>
          <ac:spMkLst>
            <pc:docMk/>
            <pc:sldMk cId="858849932" sldId="258"/>
            <ac:spMk id="69" creationId="{B1EFA213-AEDE-8E8E-AEEC-F77BAEF0861A}"/>
          </ac:spMkLst>
        </pc:spChg>
        <pc:spChg chg="add mod">
          <ac:chgData name="Kailasam Mani, Saravana Kumar" userId="21816afe-5eb8-4e47-9587-177e2476521c" providerId="ADAL" clId="{EA0D4660-92B5-42C8-BDAA-004F931071A2}" dt="2024-08-14T22:51:21.956" v="861" actId="1076"/>
          <ac:spMkLst>
            <pc:docMk/>
            <pc:sldMk cId="858849932" sldId="258"/>
            <ac:spMk id="70" creationId="{796A66AC-EBF8-113A-7C9C-CC92DF4F2883}"/>
          </ac:spMkLst>
        </pc:spChg>
        <pc:spChg chg="add mod">
          <ac:chgData name="Kailasam Mani, Saravana Kumar" userId="21816afe-5eb8-4e47-9587-177e2476521c" providerId="ADAL" clId="{EA0D4660-92B5-42C8-BDAA-004F931071A2}" dt="2024-08-14T22:59:04.215" v="868" actId="1037"/>
          <ac:spMkLst>
            <pc:docMk/>
            <pc:sldMk cId="858849932" sldId="258"/>
            <ac:spMk id="71" creationId="{1935C794-6A7A-83C6-4296-C54BB811A591}"/>
          </ac:spMkLst>
        </pc:spChg>
        <pc:spChg chg="add mod">
          <ac:chgData name="Kailasam Mani, Saravana Kumar" userId="21816afe-5eb8-4e47-9587-177e2476521c" providerId="ADAL" clId="{EA0D4660-92B5-42C8-BDAA-004F931071A2}" dt="2024-08-14T22:59:19.069" v="870" actId="1076"/>
          <ac:spMkLst>
            <pc:docMk/>
            <pc:sldMk cId="858849932" sldId="258"/>
            <ac:spMk id="72" creationId="{A4171909-6D3B-C199-28CB-F614F154C833}"/>
          </ac:spMkLst>
        </pc:spChg>
        <pc:spChg chg="add mod">
          <ac:chgData name="Kailasam Mani, Saravana Kumar" userId="21816afe-5eb8-4e47-9587-177e2476521c" providerId="ADAL" clId="{EA0D4660-92B5-42C8-BDAA-004F931071A2}" dt="2024-08-14T23:00:28.064" v="883" actId="14100"/>
          <ac:spMkLst>
            <pc:docMk/>
            <pc:sldMk cId="858849932" sldId="258"/>
            <ac:spMk id="73" creationId="{849EBF09-33EB-2620-507D-1F1BE8E846AA}"/>
          </ac:spMkLst>
        </pc:spChg>
        <pc:spChg chg="add mod">
          <ac:chgData name="Kailasam Mani, Saravana Kumar" userId="21816afe-5eb8-4e47-9587-177e2476521c" providerId="ADAL" clId="{EA0D4660-92B5-42C8-BDAA-004F931071A2}" dt="2024-08-14T22:59:38.762" v="874" actId="1076"/>
          <ac:spMkLst>
            <pc:docMk/>
            <pc:sldMk cId="858849932" sldId="258"/>
            <ac:spMk id="74" creationId="{B26F3626-153F-732F-DC95-1A4AF97ADF37}"/>
          </ac:spMkLst>
        </pc:spChg>
        <pc:spChg chg="add mod">
          <ac:chgData name="Kailasam Mani, Saravana Kumar" userId="21816afe-5eb8-4e47-9587-177e2476521c" providerId="ADAL" clId="{EA0D4660-92B5-42C8-BDAA-004F931071A2}" dt="2024-08-14T23:00:21.786" v="881" actId="14100"/>
          <ac:spMkLst>
            <pc:docMk/>
            <pc:sldMk cId="858849932" sldId="258"/>
            <ac:spMk id="75" creationId="{39664EC1-1E96-C433-FA42-348D93F40343}"/>
          </ac:spMkLst>
        </pc:spChg>
        <pc:spChg chg="add mod">
          <ac:chgData name="Kailasam Mani, Saravana Kumar" userId="21816afe-5eb8-4e47-9587-177e2476521c" providerId="ADAL" clId="{EA0D4660-92B5-42C8-BDAA-004F931071A2}" dt="2024-08-14T23:00:02.449" v="878" actId="1076"/>
          <ac:spMkLst>
            <pc:docMk/>
            <pc:sldMk cId="858849932" sldId="258"/>
            <ac:spMk id="76" creationId="{B635ABA7-086E-4A1E-3B5D-FA976D3C3925}"/>
          </ac:spMkLst>
        </pc:spChg>
        <pc:spChg chg="add mod">
          <ac:chgData name="Kailasam Mani, Saravana Kumar" userId="21816afe-5eb8-4e47-9587-177e2476521c" providerId="ADAL" clId="{EA0D4660-92B5-42C8-BDAA-004F931071A2}" dt="2024-08-14T23:00:09.232" v="880" actId="1076"/>
          <ac:spMkLst>
            <pc:docMk/>
            <pc:sldMk cId="858849932" sldId="258"/>
            <ac:spMk id="77" creationId="{75A48E57-51D7-EC84-F27E-37210A2E6D8C}"/>
          </ac:spMkLst>
        </pc:spChg>
        <pc:spChg chg="add mod">
          <ac:chgData name="Kailasam Mani, Saravana Kumar" userId="21816afe-5eb8-4e47-9587-177e2476521c" providerId="ADAL" clId="{EA0D4660-92B5-42C8-BDAA-004F931071A2}" dt="2024-08-14T23:25:21.597" v="953" actId="1076"/>
          <ac:spMkLst>
            <pc:docMk/>
            <pc:sldMk cId="858849932" sldId="258"/>
            <ac:spMk id="78" creationId="{7201D556-6833-AC89-1416-976B5DA07B6E}"/>
          </ac:spMkLst>
        </pc:spChg>
        <pc:spChg chg="add mod">
          <ac:chgData name="Kailasam Mani, Saravana Kumar" userId="21816afe-5eb8-4e47-9587-177e2476521c" providerId="ADAL" clId="{EA0D4660-92B5-42C8-BDAA-004F931071A2}" dt="2024-08-14T23:05:04.903" v="890" actId="14100"/>
          <ac:spMkLst>
            <pc:docMk/>
            <pc:sldMk cId="858849932" sldId="258"/>
            <ac:spMk id="79" creationId="{25B03C16-5606-99E2-7C98-A4EE7E65D5CD}"/>
          </ac:spMkLst>
        </pc:spChg>
        <pc:spChg chg="add mod">
          <ac:chgData name="Kailasam Mani, Saravana Kumar" userId="21816afe-5eb8-4e47-9587-177e2476521c" providerId="ADAL" clId="{EA0D4660-92B5-42C8-BDAA-004F931071A2}" dt="2024-08-14T23:05:21.125" v="893" actId="14100"/>
          <ac:spMkLst>
            <pc:docMk/>
            <pc:sldMk cId="858849932" sldId="258"/>
            <ac:spMk id="80" creationId="{7505B0B5-D836-72ED-FD18-174F323D6D37}"/>
          </ac:spMkLst>
        </pc:spChg>
        <pc:spChg chg="add mod">
          <ac:chgData name="Kailasam Mani, Saravana Kumar" userId="21816afe-5eb8-4e47-9587-177e2476521c" providerId="ADAL" clId="{EA0D4660-92B5-42C8-BDAA-004F931071A2}" dt="2024-08-14T23:05:29.537" v="898" actId="1037"/>
          <ac:spMkLst>
            <pc:docMk/>
            <pc:sldMk cId="858849932" sldId="258"/>
            <ac:spMk id="81" creationId="{A6D4A8A8-B44F-E6A7-A9CE-1D9FDD71DE89}"/>
          </ac:spMkLst>
        </pc:spChg>
        <pc:spChg chg="add mod">
          <ac:chgData name="Kailasam Mani, Saravana Kumar" userId="21816afe-5eb8-4e47-9587-177e2476521c" providerId="ADAL" clId="{EA0D4660-92B5-42C8-BDAA-004F931071A2}" dt="2024-08-14T23:05:54.855" v="904" actId="14100"/>
          <ac:spMkLst>
            <pc:docMk/>
            <pc:sldMk cId="858849932" sldId="258"/>
            <ac:spMk id="82" creationId="{3165E4A3-B556-E35F-104D-F2459ABB3AE0}"/>
          </ac:spMkLst>
        </pc:spChg>
        <pc:spChg chg="add mod">
          <ac:chgData name="Kailasam Mani, Saravana Kumar" userId="21816afe-5eb8-4e47-9587-177e2476521c" providerId="ADAL" clId="{EA0D4660-92B5-42C8-BDAA-004F931071A2}" dt="2024-08-14T23:06:20.901" v="908" actId="1076"/>
          <ac:spMkLst>
            <pc:docMk/>
            <pc:sldMk cId="858849932" sldId="258"/>
            <ac:spMk id="83" creationId="{E628087A-C076-7D51-C230-FC9E0B7A64E6}"/>
          </ac:spMkLst>
        </pc:spChg>
        <pc:spChg chg="add mod">
          <ac:chgData name="Kailasam Mani, Saravana Kumar" userId="21816afe-5eb8-4e47-9587-177e2476521c" providerId="ADAL" clId="{EA0D4660-92B5-42C8-BDAA-004F931071A2}" dt="2024-08-14T23:06:41.025" v="927" actId="1036"/>
          <ac:spMkLst>
            <pc:docMk/>
            <pc:sldMk cId="858849932" sldId="258"/>
            <ac:spMk id="84" creationId="{399EC381-C04E-AF94-B4A5-367CC53F5CB9}"/>
          </ac:spMkLst>
        </pc:spChg>
        <pc:spChg chg="add mod">
          <ac:chgData name="Kailasam Mani, Saravana Kumar" userId="21816afe-5eb8-4e47-9587-177e2476521c" providerId="ADAL" clId="{EA0D4660-92B5-42C8-BDAA-004F931071A2}" dt="2024-08-14T23:14:10.035" v="930" actId="693"/>
          <ac:spMkLst>
            <pc:docMk/>
            <pc:sldMk cId="858849932" sldId="258"/>
            <ac:spMk id="85" creationId="{F92BA9D0-61FE-B43C-AAF9-CB458D26F50F}"/>
          </ac:spMkLst>
        </pc:spChg>
        <pc:spChg chg="add mod">
          <ac:chgData name="Kailasam Mani, Saravana Kumar" userId="21816afe-5eb8-4e47-9587-177e2476521c" providerId="ADAL" clId="{EA0D4660-92B5-42C8-BDAA-004F931071A2}" dt="2024-08-14T23:14:20.375" v="933" actId="14100"/>
          <ac:spMkLst>
            <pc:docMk/>
            <pc:sldMk cId="858849932" sldId="258"/>
            <ac:spMk id="86" creationId="{AB4EFFF5-1F2C-3C43-D6C4-8465A250B4CE}"/>
          </ac:spMkLst>
        </pc:spChg>
        <pc:spChg chg="add mod">
          <ac:chgData name="Kailasam Mani, Saravana Kumar" userId="21816afe-5eb8-4e47-9587-177e2476521c" providerId="ADAL" clId="{EA0D4660-92B5-42C8-BDAA-004F931071A2}" dt="2024-08-14T23:14:26.841" v="942" actId="1037"/>
          <ac:spMkLst>
            <pc:docMk/>
            <pc:sldMk cId="858849932" sldId="258"/>
            <ac:spMk id="87" creationId="{4D042D42-9A3B-1E0D-2F22-7A9DF523D152}"/>
          </ac:spMkLst>
        </pc:spChg>
        <pc:spChg chg="add mod">
          <ac:chgData name="Kailasam Mani, Saravana Kumar" userId="21816afe-5eb8-4e47-9587-177e2476521c" providerId="ADAL" clId="{EA0D4660-92B5-42C8-BDAA-004F931071A2}" dt="2024-08-14T23:16:00.166" v="949" actId="693"/>
          <ac:spMkLst>
            <pc:docMk/>
            <pc:sldMk cId="858849932" sldId="258"/>
            <ac:spMk id="88" creationId="{5AD5C66D-D380-8379-1AA3-F4904BF5175E}"/>
          </ac:spMkLst>
        </pc:spChg>
        <pc:spChg chg="add mod">
          <ac:chgData name="Kailasam Mani, Saravana Kumar" userId="21816afe-5eb8-4e47-9587-177e2476521c" providerId="ADAL" clId="{EA0D4660-92B5-42C8-BDAA-004F931071A2}" dt="2024-08-14T23:15:55.113" v="948" actId="693"/>
          <ac:spMkLst>
            <pc:docMk/>
            <pc:sldMk cId="858849932" sldId="258"/>
            <ac:spMk id="89" creationId="{B195D4C0-A7B9-1121-1512-2499B3F27A14}"/>
          </ac:spMkLst>
        </pc:spChg>
        <pc:spChg chg="add mod">
          <ac:chgData name="Kailasam Mani, Saravana Kumar" userId="21816afe-5eb8-4e47-9587-177e2476521c" providerId="ADAL" clId="{EA0D4660-92B5-42C8-BDAA-004F931071A2}" dt="2024-08-14T23:25:29.316" v="955" actId="693"/>
          <ac:spMkLst>
            <pc:docMk/>
            <pc:sldMk cId="858849932" sldId="258"/>
            <ac:spMk id="90" creationId="{220A5C70-058E-A5E3-4B12-EF735CF9A3E6}"/>
          </ac:spMkLst>
        </pc:spChg>
        <pc:spChg chg="add mod">
          <ac:chgData name="Kailasam Mani, Saravana Kumar" userId="21816afe-5eb8-4e47-9587-177e2476521c" providerId="ADAL" clId="{EA0D4660-92B5-42C8-BDAA-004F931071A2}" dt="2024-08-14T23:25:34.546" v="957" actId="1076"/>
          <ac:spMkLst>
            <pc:docMk/>
            <pc:sldMk cId="858849932" sldId="258"/>
            <ac:spMk id="91" creationId="{DF18AE51-9D0F-F4EE-FD5C-0281E2849D42}"/>
          </ac:spMkLst>
        </pc:spChg>
        <pc:spChg chg="add mod">
          <ac:chgData name="Kailasam Mani, Saravana Kumar" userId="21816afe-5eb8-4e47-9587-177e2476521c" providerId="ADAL" clId="{EA0D4660-92B5-42C8-BDAA-004F931071A2}" dt="2024-08-14T23:25:59.508" v="959" actId="1076"/>
          <ac:spMkLst>
            <pc:docMk/>
            <pc:sldMk cId="858849932" sldId="258"/>
            <ac:spMk id="92" creationId="{8329A7A9-6583-E888-843F-24DC42DAF664}"/>
          </ac:spMkLst>
        </pc:spChg>
        <pc:spChg chg="add mod">
          <ac:chgData name="Kailasam Mani, Saravana Kumar" userId="21816afe-5eb8-4e47-9587-177e2476521c" providerId="ADAL" clId="{EA0D4660-92B5-42C8-BDAA-004F931071A2}" dt="2024-08-14T23:26:25.185" v="962" actId="14100"/>
          <ac:spMkLst>
            <pc:docMk/>
            <pc:sldMk cId="858849932" sldId="258"/>
            <ac:spMk id="93" creationId="{A5086B91-F3FB-D425-520D-488359B93E27}"/>
          </ac:spMkLst>
        </pc:spChg>
        <pc:spChg chg="add mod">
          <ac:chgData name="Kailasam Mani, Saravana Kumar" userId="21816afe-5eb8-4e47-9587-177e2476521c" providerId="ADAL" clId="{EA0D4660-92B5-42C8-BDAA-004F931071A2}" dt="2024-08-14T23:27:12.187" v="979" actId="693"/>
          <ac:spMkLst>
            <pc:docMk/>
            <pc:sldMk cId="858849932" sldId="258"/>
            <ac:spMk id="94" creationId="{14C1BC0B-F70D-3B87-5E7A-143DB1D58ED9}"/>
          </ac:spMkLst>
        </pc:spChg>
        <pc:spChg chg="add mod">
          <ac:chgData name="Kailasam Mani, Saravana Kumar" userId="21816afe-5eb8-4e47-9587-177e2476521c" providerId="ADAL" clId="{EA0D4660-92B5-42C8-BDAA-004F931071A2}" dt="2024-08-14T23:28:03.539" v="981" actId="1076"/>
          <ac:spMkLst>
            <pc:docMk/>
            <pc:sldMk cId="858849932" sldId="258"/>
            <ac:spMk id="95" creationId="{06EDDE30-5C3E-239F-E175-7B9C680C4DDD}"/>
          </ac:spMkLst>
        </pc:spChg>
        <pc:spChg chg="add mod">
          <ac:chgData name="Kailasam Mani, Saravana Kumar" userId="21816afe-5eb8-4e47-9587-177e2476521c" providerId="ADAL" clId="{EA0D4660-92B5-42C8-BDAA-004F931071A2}" dt="2024-08-14T23:28:26.118" v="984" actId="1076"/>
          <ac:spMkLst>
            <pc:docMk/>
            <pc:sldMk cId="858849932" sldId="258"/>
            <ac:spMk id="96" creationId="{6E1166DE-3AE2-D5AE-8CD7-C60236A19453}"/>
          </ac:spMkLst>
        </pc:spChg>
        <pc:spChg chg="add mod">
          <ac:chgData name="Kailasam Mani, Saravana Kumar" userId="21816afe-5eb8-4e47-9587-177e2476521c" providerId="ADAL" clId="{EA0D4660-92B5-42C8-BDAA-004F931071A2}" dt="2024-08-14T23:28:39.317" v="986" actId="1076"/>
          <ac:spMkLst>
            <pc:docMk/>
            <pc:sldMk cId="858849932" sldId="258"/>
            <ac:spMk id="97" creationId="{A9854CA7-5E43-5916-3839-BE61D3CA202D}"/>
          </ac:spMkLst>
        </pc:spChg>
        <pc:spChg chg="add mod">
          <ac:chgData name="Kailasam Mani, Saravana Kumar" userId="21816afe-5eb8-4e47-9587-177e2476521c" providerId="ADAL" clId="{EA0D4660-92B5-42C8-BDAA-004F931071A2}" dt="2024-08-14T23:29:51.436" v="998" actId="1036"/>
          <ac:spMkLst>
            <pc:docMk/>
            <pc:sldMk cId="858849932" sldId="258"/>
            <ac:spMk id="98" creationId="{DB9A12A6-0857-6123-BE6B-CD43537E0D16}"/>
          </ac:spMkLst>
        </pc:spChg>
        <pc:spChg chg="add mod">
          <ac:chgData name="Kailasam Mani, Saravana Kumar" userId="21816afe-5eb8-4e47-9587-177e2476521c" providerId="ADAL" clId="{EA0D4660-92B5-42C8-BDAA-004F931071A2}" dt="2024-08-14T23:29:57.358" v="1000" actId="1076"/>
          <ac:spMkLst>
            <pc:docMk/>
            <pc:sldMk cId="858849932" sldId="258"/>
            <ac:spMk id="99" creationId="{C3546FC1-1AEF-57C1-757E-F4E743F44395}"/>
          </ac:spMkLst>
        </pc:spChg>
        <pc:spChg chg="add mod">
          <ac:chgData name="Kailasam Mani, Saravana Kumar" userId="21816afe-5eb8-4e47-9587-177e2476521c" providerId="ADAL" clId="{EA0D4660-92B5-42C8-BDAA-004F931071A2}" dt="2024-08-14T23:30:09.248" v="1002" actId="1076"/>
          <ac:spMkLst>
            <pc:docMk/>
            <pc:sldMk cId="858849932" sldId="258"/>
            <ac:spMk id="100" creationId="{2AFB5291-9E51-8D98-272F-495AB320A645}"/>
          </ac:spMkLst>
        </pc:spChg>
        <pc:spChg chg="add mod">
          <ac:chgData name="Kailasam Mani, Saravana Kumar" userId="21816afe-5eb8-4e47-9587-177e2476521c" providerId="ADAL" clId="{EA0D4660-92B5-42C8-BDAA-004F931071A2}" dt="2024-08-14T23:30:34.073" v="1004" actId="1076"/>
          <ac:spMkLst>
            <pc:docMk/>
            <pc:sldMk cId="858849932" sldId="258"/>
            <ac:spMk id="101" creationId="{91D53506-33BB-6F5E-C7E8-020043BB1A06}"/>
          </ac:spMkLst>
        </pc:spChg>
        <pc:spChg chg="add mod">
          <ac:chgData name="Kailasam Mani, Saravana Kumar" userId="21816afe-5eb8-4e47-9587-177e2476521c" providerId="ADAL" clId="{EA0D4660-92B5-42C8-BDAA-004F931071A2}" dt="2024-08-14T23:30:52.937" v="1008" actId="1036"/>
          <ac:spMkLst>
            <pc:docMk/>
            <pc:sldMk cId="858849932" sldId="258"/>
            <ac:spMk id="102" creationId="{C13DF9D9-CBC0-66DD-F946-D61125DE3FFD}"/>
          </ac:spMkLst>
        </pc:spChg>
        <pc:grpChg chg="add del mod">
          <ac:chgData name="Kailasam Mani, Saravana Kumar" userId="21816afe-5eb8-4e47-9587-177e2476521c" providerId="ADAL" clId="{EA0D4660-92B5-42C8-BDAA-004F931071A2}" dt="2024-08-14T20:53:05.122" v="22" actId="165"/>
          <ac:grpSpMkLst>
            <pc:docMk/>
            <pc:sldMk cId="858849932" sldId="258"/>
            <ac:grpSpMk id="6" creationId="{84A5906F-A6C7-E292-93DD-ED38342C517A}"/>
          </ac:grpSpMkLst>
        </pc:grpChg>
        <pc:grpChg chg="add mod ord">
          <ac:chgData name="Kailasam Mani, Saravana Kumar" userId="21816afe-5eb8-4e47-9587-177e2476521c" providerId="ADAL" clId="{EA0D4660-92B5-42C8-BDAA-004F931071A2}" dt="2024-08-14T21:38:25.165" v="397" actId="34135"/>
          <ac:grpSpMkLst>
            <pc:docMk/>
            <pc:sldMk cId="858849932" sldId="258"/>
            <ac:grpSpMk id="25" creationId="{E586FCE1-CB32-0BEC-67E1-D1D6B479418F}"/>
          </ac:grpSpMkLst>
        </pc:grpChg>
        <pc:picChg chg="add mod topLvl modCrop">
          <ac:chgData name="Kailasam Mani, Saravana Kumar" userId="21816afe-5eb8-4e47-9587-177e2476521c" providerId="ADAL" clId="{EA0D4660-92B5-42C8-BDAA-004F931071A2}" dt="2024-08-14T21:38:25.165" v="397" actId="34135"/>
          <ac:picMkLst>
            <pc:docMk/>
            <pc:sldMk cId="858849932" sldId="258"/>
            <ac:picMk id="5" creationId="{75D73288-B01A-2C97-FDFF-A7A11ECDD528}"/>
          </ac:picMkLst>
        </pc:picChg>
        <pc:picChg chg="add mod modCrop">
          <ac:chgData name="Kailasam Mani, Saravana Kumar" userId="21816afe-5eb8-4e47-9587-177e2476521c" providerId="ADAL" clId="{EA0D4660-92B5-42C8-BDAA-004F931071A2}" dt="2024-08-14T21:38:25.165" v="397" actId="34135"/>
          <ac:picMkLst>
            <pc:docMk/>
            <pc:sldMk cId="858849932" sldId="258"/>
            <ac:picMk id="8" creationId="{AD34B77A-D648-542F-E5AD-EA78577B971F}"/>
          </ac:picMkLst>
        </pc:picChg>
        <pc:picChg chg="add mod ord modCrop">
          <ac:chgData name="Kailasam Mani, Saravana Kumar" userId="21816afe-5eb8-4e47-9587-177e2476521c" providerId="ADAL" clId="{EA0D4660-92B5-42C8-BDAA-004F931071A2}" dt="2024-08-14T21:38:25.165" v="397" actId="34135"/>
          <ac:picMkLst>
            <pc:docMk/>
            <pc:sldMk cId="858849932" sldId="258"/>
            <ac:picMk id="12" creationId="{4CF1558C-043D-1A92-BCAD-CDD527F6A381}"/>
          </ac:picMkLst>
        </pc:picChg>
        <pc:picChg chg="add mod ord modCrop">
          <ac:chgData name="Kailasam Mani, Saravana Kumar" userId="21816afe-5eb8-4e47-9587-177e2476521c" providerId="ADAL" clId="{EA0D4660-92B5-42C8-BDAA-004F931071A2}" dt="2024-08-14T21:38:25.165" v="397" actId="34135"/>
          <ac:picMkLst>
            <pc:docMk/>
            <pc:sldMk cId="858849932" sldId="258"/>
            <ac:picMk id="15" creationId="{D34255E9-E8A8-53CC-5F41-83F5A84248AB}"/>
          </ac:picMkLst>
        </pc:picChg>
        <pc:picChg chg="add mod ord modCrop">
          <ac:chgData name="Kailasam Mani, Saravana Kumar" userId="21816afe-5eb8-4e47-9587-177e2476521c" providerId="ADAL" clId="{EA0D4660-92B5-42C8-BDAA-004F931071A2}" dt="2024-08-14T21:38:25.165" v="397" actId="34135"/>
          <ac:picMkLst>
            <pc:docMk/>
            <pc:sldMk cId="858849932" sldId="258"/>
            <ac:picMk id="20" creationId="{AAE26064-D092-643C-036A-E4D5F8F796F8}"/>
          </ac:picMkLst>
        </pc:picChg>
        <pc:picChg chg="add mod ord modCrop">
          <ac:chgData name="Kailasam Mani, Saravana Kumar" userId="21816afe-5eb8-4e47-9587-177e2476521c" providerId="ADAL" clId="{EA0D4660-92B5-42C8-BDAA-004F931071A2}" dt="2024-08-14T21:38:25.165" v="397" actId="34135"/>
          <ac:picMkLst>
            <pc:docMk/>
            <pc:sldMk cId="858849932" sldId="258"/>
            <ac:picMk id="22" creationId="{EFAEBBEB-2946-98BD-F89C-1632BC54F64A}"/>
          </ac:picMkLst>
        </pc:picChg>
        <pc:picChg chg="add mod ord modCrop">
          <ac:chgData name="Kailasam Mani, Saravana Kumar" userId="21816afe-5eb8-4e47-9587-177e2476521c" providerId="ADAL" clId="{EA0D4660-92B5-42C8-BDAA-004F931071A2}" dt="2024-08-14T21:38:25.165" v="397" actId="34135"/>
          <ac:picMkLst>
            <pc:docMk/>
            <pc:sldMk cId="858849932" sldId="258"/>
            <ac:picMk id="24" creationId="{F034A7E8-AE83-00C6-EDD1-C83C80DF91A4}"/>
          </ac:picMkLst>
        </pc:picChg>
      </pc:sldChg>
    </pc:docChg>
  </pc:docChgLst>
  <pc:docChgLst>
    <pc:chgData name="Kailasam Mani, Saravana Kumar" userId="21816afe-5eb8-4e47-9587-177e2476521c" providerId="ADAL" clId="{96C7A710-DF9D-42A9-AA4F-EDE204A60A08}"/>
    <pc:docChg chg="undo custSel modSld">
      <pc:chgData name="Kailasam Mani, Saravana Kumar" userId="21816afe-5eb8-4e47-9587-177e2476521c" providerId="ADAL" clId="{96C7A710-DF9D-42A9-AA4F-EDE204A60A08}" dt="2024-08-21T16:08:05.280" v="530" actId="1037"/>
      <pc:docMkLst>
        <pc:docMk/>
      </pc:docMkLst>
      <pc:sldChg chg="addSp delSp modSp mod">
        <pc:chgData name="Kailasam Mani, Saravana Kumar" userId="21816afe-5eb8-4e47-9587-177e2476521c" providerId="ADAL" clId="{96C7A710-DF9D-42A9-AA4F-EDE204A60A08}" dt="2024-08-21T16:08:05.280" v="530" actId="1037"/>
        <pc:sldMkLst>
          <pc:docMk/>
          <pc:sldMk cId="858849932" sldId="258"/>
        </pc:sldMkLst>
        <pc:spChg chg="add del mod">
          <ac:chgData name="Kailasam Mani, Saravana Kumar" userId="21816afe-5eb8-4e47-9587-177e2476521c" providerId="ADAL" clId="{96C7A710-DF9D-42A9-AA4F-EDE204A60A08}" dt="2024-08-20T21:58:45.252" v="180"/>
          <ac:spMkLst>
            <pc:docMk/>
            <pc:sldMk cId="858849932" sldId="258"/>
            <ac:spMk id="2" creationId="{3FECBBE1-0234-902F-FB3B-A1CB06F347D3}"/>
          </ac:spMkLst>
        </pc:spChg>
        <pc:spChg chg="add del mod">
          <ac:chgData name="Kailasam Mani, Saravana Kumar" userId="21816afe-5eb8-4e47-9587-177e2476521c" providerId="ADAL" clId="{96C7A710-DF9D-42A9-AA4F-EDE204A60A08}" dt="2024-08-20T21:50:27.666" v="30" actId="478"/>
          <ac:spMkLst>
            <pc:docMk/>
            <pc:sldMk cId="858849932" sldId="258"/>
            <ac:spMk id="4" creationId="{63249A28-4AD5-8981-1235-EEA7ED3331CB}"/>
          </ac:spMkLst>
        </pc:spChg>
        <pc:spChg chg="add mod">
          <ac:chgData name="Kailasam Mani, Saravana Kumar" userId="21816afe-5eb8-4e47-9587-177e2476521c" providerId="ADAL" clId="{96C7A710-DF9D-42A9-AA4F-EDE204A60A08}" dt="2024-08-20T21:50:42.173" v="36" actId="1038"/>
          <ac:spMkLst>
            <pc:docMk/>
            <pc:sldMk cId="858849932" sldId="258"/>
            <ac:spMk id="6" creationId="{422EE5A1-EAB4-394F-2906-A98C7C911E9C}"/>
          </ac:spMkLst>
        </pc:spChg>
        <pc:spChg chg="add mod">
          <ac:chgData name="Kailasam Mani, Saravana Kumar" userId="21816afe-5eb8-4e47-9587-177e2476521c" providerId="ADAL" clId="{96C7A710-DF9D-42A9-AA4F-EDE204A60A08}" dt="2024-08-20T21:50:49.606" v="42" actId="1037"/>
          <ac:spMkLst>
            <pc:docMk/>
            <pc:sldMk cId="858849932" sldId="258"/>
            <ac:spMk id="7" creationId="{15C67551-63A1-7BA8-760F-1C0F3310E3B0}"/>
          </ac:spMkLst>
        </pc:spChg>
        <pc:spChg chg="add mod">
          <ac:chgData name="Kailasam Mani, Saravana Kumar" userId="21816afe-5eb8-4e47-9587-177e2476521c" providerId="ADAL" clId="{96C7A710-DF9D-42A9-AA4F-EDE204A60A08}" dt="2024-08-20T21:51:01.336" v="49" actId="1035"/>
          <ac:spMkLst>
            <pc:docMk/>
            <pc:sldMk cId="858849932" sldId="258"/>
            <ac:spMk id="11" creationId="{3225ED95-3ED3-B458-11E7-F32169F09A4A}"/>
          </ac:spMkLst>
        </pc:spChg>
        <pc:spChg chg="add mod">
          <ac:chgData name="Kailasam Mani, Saravana Kumar" userId="21816afe-5eb8-4e47-9587-177e2476521c" providerId="ADAL" clId="{96C7A710-DF9D-42A9-AA4F-EDE204A60A08}" dt="2024-08-20T21:51:10.151" v="63" actId="1037"/>
          <ac:spMkLst>
            <pc:docMk/>
            <pc:sldMk cId="858849932" sldId="258"/>
            <ac:spMk id="14" creationId="{F56E2CEC-C792-E913-6C94-C485E74B5484}"/>
          </ac:spMkLst>
        </pc:spChg>
        <pc:spChg chg="add mod">
          <ac:chgData name="Kailasam Mani, Saravana Kumar" userId="21816afe-5eb8-4e47-9587-177e2476521c" providerId="ADAL" clId="{96C7A710-DF9D-42A9-AA4F-EDE204A60A08}" dt="2024-08-20T21:51:22.915" v="78" actId="1037"/>
          <ac:spMkLst>
            <pc:docMk/>
            <pc:sldMk cId="858849932" sldId="258"/>
            <ac:spMk id="19" creationId="{C6F0E3A0-0319-18C5-3B0C-F233C4606F8D}"/>
          </ac:spMkLst>
        </pc:spChg>
        <pc:spChg chg="add mod">
          <ac:chgData name="Kailasam Mani, Saravana Kumar" userId="21816afe-5eb8-4e47-9587-177e2476521c" providerId="ADAL" clId="{96C7A710-DF9D-42A9-AA4F-EDE204A60A08}" dt="2024-08-20T21:51:37.076" v="91" actId="1038"/>
          <ac:spMkLst>
            <pc:docMk/>
            <pc:sldMk cId="858849932" sldId="258"/>
            <ac:spMk id="21" creationId="{FA4A07D5-4DD0-0772-3AE6-3EFFD4A2E2E4}"/>
          </ac:spMkLst>
        </pc:spChg>
        <pc:spChg chg="add mod">
          <ac:chgData name="Kailasam Mani, Saravana Kumar" userId="21816afe-5eb8-4e47-9587-177e2476521c" providerId="ADAL" clId="{96C7A710-DF9D-42A9-AA4F-EDE204A60A08}" dt="2024-08-20T21:51:59.554" v="98" actId="1038"/>
          <ac:spMkLst>
            <pc:docMk/>
            <pc:sldMk cId="858849932" sldId="258"/>
            <ac:spMk id="23" creationId="{C2740B93-1F91-DB5C-05D5-45FE48697080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26" creationId="{AFDC4659-EF1E-2BB3-79E5-F478364CCE14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27" creationId="{26DEE913-34EF-F29B-0FFB-39C9CC484771}"/>
          </ac:spMkLst>
        </pc:spChg>
        <pc:spChg chg="add del">
          <ac:chgData name="Kailasam Mani, Saravana Kumar" userId="21816afe-5eb8-4e47-9587-177e2476521c" providerId="ADAL" clId="{96C7A710-DF9D-42A9-AA4F-EDE204A60A08}" dt="2024-08-20T21:49:07.279" v="11" actId="478"/>
          <ac:spMkLst>
            <pc:docMk/>
            <pc:sldMk cId="858849932" sldId="258"/>
            <ac:spMk id="28" creationId="{598D5635-FE57-966F-6084-BCDC26B1919F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29" creationId="{EB132E11-54C2-D717-422F-430BEF8A1694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30" creationId="{CDCC250B-AB37-92E8-1AEB-15DBECF5C7AC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31" creationId="{859A92B8-DCCD-2E72-1010-99093CD4346E}"/>
          </ac:spMkLst>
        </pc:spChg>
        <pc:spChg chg="add del">
          <ac:chgData name="Kailasam Mani, Saravana Kumar" userId="21816afe-5eb8-4e47-9587-177e2476521c" providerId="ADAL" clId="{96C7A710-DF9D-42A9-AA4F-EDE204A60A08}" dt="2024-08-20T21:49:07.279" v="11" actId="478"/>
          <ac:spMkLst>
            <pc:docMk/>
            <pc:sldMk cId="858849932" sldId="258"/>
            <ac:spMk id="32" creationId="{F29B8457-3996-4D39-5017-237204B998A2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33" creationId="{8E56F81D-44D9-BA33-A437-83AC7E45CAAF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34" creationId="{D224D78A-74A7-B1DE-1202-EA37E9A491D0}"/>
          </ac:spMkLst>
        </pc:spChg>
        <pc:spChg chg="add del mod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35" creationId="{73DDF757-BD7F-C040-08EB-1811526A1282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36" creationId="{56544F90-17A6-490C-192E-C387520B7873}"/>
          </ac:spMkLst>
        </pc:spChg>
        <pc:spChg chg="add mod">
          <ac:chgData name="Kailasam Mani, Saravana Kumar" userId="21816afe-5eb8-4e47-9587-177e2476521c" providerId="ADAL" clId="{96C7A710-DF9D-42A9-AA4F-EDE204A60A08}" dt="2024-08-20T21:52:17.549" v="102" actId="1035"/>
          <ac:spMkLst>
            <pc:docMk/>
            <pc:sldMk cId="858849932" sldId="258"/>
            <ac:spMk id="37" creationId="{A505CFD0-A969-7B8D-64C9-9C7E1BF6566B}"/>
          </ac:spMkLst>
        </pc:spChg>
        <pc:spChg chg="add mod">
          <ac:chgData name="Kailasam Mani, Saravana Kumar" userId="21816afe-5eb8-4e47-9587-177e2476521c" providerId="ADAL" clId="{96C7A710-DF9D-42A9-AA4F-EDE204A60A08}" dt="2024-08-20T21:52:35.744" v="106" actId="14100"/>
          <ac:spMkLst>
            <pc:docMk/>
            <pc:sldMk cId="858849932" sldId="258"/>
            <ac:spMk id="38" creationId="{9E08AF53-ED76-93F7-ED8D-CBE6E9B3BD26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39" creationId="{539DFBE5-A3D6-29ED-68F5-A848895C206A}"/>
          </ac:spMkLst>
        </pc:spChg>
        <pc:spChg chg="add mod">
          <ac:chgData name="Kailasam Mani, Saravana Kumar" userId="21816afe-5eb8-4e47-9587-177e2476521c" providerId="ADAL" clId="{96C7A710-DF9D-42A9-AA4F-EDE204A60A08}" dt="2024-08-20T21:52:45.339" v="113" actId="1037"/>
          <ac:spMkLst>
            <pc:docMk/>
            <pc:sldMk cId="858849932" sldId="258"/>
            <ac:spMk id="40" creationId="{FECF30C3-E5BC-CF7A-A226-3045F92F2497}"/>
          </ac:spMkLst>
        </pc:spChg>
        <pc:spChg chg="add mod">
          <ac:chgData name="Kailasam Mani, Saravana Kumar" userId="21816afe-5eb8-4e47-9587-177e2476521c" providerId="ADAL" clId="{96C7A710-DF9D-42A9-AA4F-EDE204A60A08}" dt="2024-08-20T21:52:56.937" v="116" actId="1076"/>
          <ac:spMkLst>
            <pc:docMk/>
            <pc:sldMk cId="858849932" sldId="258"/>
            <ac:spMk id="41" creationId="{A392474B-D3B2-69C3-7F7E-FABD5235F779}"/>
          </ac:spMkLst>
        </pc:spChg>
        <pc:spChg chg="add mod">
          <ac:chgData name="Kailasam Mani, Saravana Kumar" userId="21816afe-5eb8-4e47-9587-177e2476521c" providerId="ADAL" clId="{96C7A710-DF9D-42A9-AA4F-EDE204A60A08}" dt="2024-08-20T21:53:01.891" v="118" actId="1076"/>
          <ac:spMkLst>
            <pc:docMk/>
            <pc:sldMk cId="858849932" sldId="258"/>
            <ac:spMk id="42" creationId="{D3A4FF6E-5F7F-A464-C33B-93B2F6ACD0AF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43" creationId="{D24CF9E2-7162-445A-21A6-3353148B5283}"/>
          </ac:spMkLst>
        </pc:spChg>
        <pc:spChg chg="add mod">
          <ac:chgData name="Kailasam Mani, Saravana Kumar" userId="21816afe-5eb8-4e47-9587-177e2476521c" providerId="ADAL" clId="{96C7A710-DF9D-42A9-AA4F-EDE204A60A08}" dt="2024-08-20T21:53:22.885" v="123" actId="14100"/>
          <ac:spMkLst>
            <pc:docMk/>
            <pc:sldMk cId="858849932" sldId="258"/>
            <ac:spMk id="44" creationId="{DAED6922-D90C-F50F-AD26-CC9228CCBBC8}"/>
          </ac:spMkLst>
        </pc:spChg>
        <pc:spChg chg="add mod">
          <ac:chgData name="Kailasam Mani, Saravana Kumar" userId="21816afe-5eb8-4e47-9587-177e2476521c" providerId="ADAL" clId="{96C7A710-DF9D-42A9-AA4F-EDE204A60A08}" dt="2024-08-20T21:53:43.891" v="127" actId="208"/>
          <ac:spMkLst>
            <pc:docMk/>
            <pc:sldMk cId="858849932" sldId="258"/>
            <ac:spMk id="45" creationId="{FD1F6AD0-CD9D-FC62-0360-1B25BA3A0304}"/>
          </ac:spMkLst>
        </pc:spChg>
        <pc:spChg chg="add del mod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46" creationId="{884223B6-FFD3-5DE0-1A93-71569CD4D53D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47" creationId="{FFFC9C82-96EE-32D3-C87A-07EFDD154859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48" creationId="{FD99E783-B649-30E1-D5BB-E34515E35DB4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49" creationId="{05ABB92B-2569-6567-173C-DD235CD9FBA8}"/>
          </ac:spMkLst>
        </pc:spChg>
        <pc:spChg chg="add mod">
          <ac:chgData name="Kailasam Mani, Saravana Kumar" userId="21816afe-5eb8-4e47-9587-177e2476521c" providerId="ADAL" clId="{96C7A710-DF9D-42A9-AA4F-EDE204A60A08}" dt="2024-08-20T21:54:05.077" v="133" actId="1037"/>
          <ac:spMkLst>
            <pc:docMk/>
            <pc:sldMk cId="858849932" sldId="258"/>
            <ac:spMk id="50" creationId="{8D4DB78F-CA4D-6113-37D2-E8A3E28C1B46}"/>
          </ac:spMkLst>
        </pc:spChg>
        <pc:spChg chg="add mod">
          <ac:chgData name="Kailasam Mani, Saravana Kumar" userId="21816afe-5eb8-4e47-9587-177e2476521c" providerId="ADAL" clId="{96C7A710-DF9D-42A9-AA4F-EDE204A60A08}" dt="2024-08-20T21:54:20.614" v="136" actId="1076"/>
          <ac:spMkLst>
            <pc:docMk/>
            <pc:sldMk cId="858849932" sldId="258"/>
            <ac:spMk id="51" creationId="{AE277FDD-A3EB-B24C-F8F0-382B827CDCA0}"/>
          </ac:spMkLst>
        </pc:spChg>
        <pc:spChg chg="add mod">
          <ac:chgData name="Kailasam Mani, Saravana Kumar" userId="21816afe-5eb8-4e47-9587-177e2476521c" providerId="ADAL" clId="{96C7A710-DF9D-42A9-AA4F-EDE204A60A08}" dt="2024-08-20T21:54:25.037" v="138" actId="1076"/>
          <ac:spMkLst>
            <pc:docMk/>
            <pc:sldMk cId="858849932" sldId="258"/>
            <ac:spMk id="52" creationId="{0D8D1063-5011-5598-6E3F-3D176BC9624C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53" creationId="{0B4E33E6-1B7D-5230-0D59-1A4D9BDDEB55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54" creationId="{DE11FF70-4916-D1EA-92BB-722BA699FED4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55" creationId="{E8C3D7C8-C429-1029-3527-A0C4E3118F69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56" creationId="{9158F432-84B9-EF66-9CB7-8412A986C1E6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57" creationId="{8C1C4A27-2F3D-5873-18EF-2050FE6E8D48}"/>
          </ac:spMkLst>
        </pc:spChg>
        <pc:spChg chg="add del">
          <ac:chgData name="Kailasam Mani, Saravana Kumar" userId="21816afe-5eb8-4e47-9587-177e2476521c" providerId="ADAL" clId="{96C7A710-DF9D-42A9-AA4F-EDE204A60A08}" dt="2024-08-20T21:49:07.279" v="11" actId="478"/>
          <ac:spMkLst>
            <pc:docMk/>
            <pc:sldMk cId="858849932" sldId="258"/>
            <ac:spMk id="58" creationId="{9DF99A00-68AB-0606-9838-38304F7CBE42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59" creationId="{3AB6AEA4-A2B5-276C-3C2B-54C434650969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0" creationId="{F7CFCBAA-60A9-444A-8CF5-27F242091303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1" creationId="{C9FBE696-4353-E45A-4B69-4D59919BB7BB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2" creationId="{80947952-8573-5F80-CCF8-A3E00594E1F6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3" creationId="{E78EAA77-AB94-C49D-4F78-4DE686D0123C}"/>
          </ac:spMkLst>
        </pc:spChg>
        <pc:spChg chg="add del mod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4" creationId="{29AAC632-7FA0-70BB-9B4B-51730B26BFC1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5" creationId="{22FB50FD-5084-EF8B-BA88-47646D1D320E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6" creationId="{B2BA06C3-8558-5524-58BF-43064EED0A7B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7" creationId="{8D4F4444-DD74-4D3B-0FF2-1816B655634D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8" creationId="{5EC8C3E5-03F8-51F7-3D18-54A3EF4416EA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69" creationId="{B1EFA213-AEDE-8E8E-AEEC-F77BAEF0861A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70" creationId="{796A66AC-EBF8-113A-7C9C-CC92DF4F2883}"/>
          </ac:spMkLst>
        </pc:spChg>
        <pc:spChg chg="add del">
          <ac:chgData name="Kailasam Mani, Saravana Kumar" userId="21816afe-5eb8-4e47-9587-177e2476521c" providerId="ADAL" clId="{96C7A710-DF9D-42A9-AA4F-EDE204A60A08}" dt="2024-08-20T21:49:07.279" v="11" actId="478"/>
          <ac:spMkLst>
            <pc:docMk/>
            <pc:sldMk cId="858849932" sldId="258"/>
            <ac:spMk id="71" creationId="{1935C794-6A7A-83C6-4296-C54BB811A591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72" creationId="{A4171909-6D3B-C199-28CB-F614F154C833}"/>
          </ac:spMkLst>
        </pc:spChg>
        <pc:spChg chg="add del">
          <ac:chgData name="Kailasam Mani, Saravana Kumar" userId="21816afe-5eb8-4e47-9587-177e2476521c" providerId="ADAL" clId="{96C7A710-DF9D-42A9-AA4F-EDE204A60A08}" dt="2024-08-20T21:49:07.279" v="11" actId="478"/>
          <ac:spMkLst>
            <pc:docMk/>
            <pc:sldMk cId="858849932" sldId="258"/>
            <ac:spMk id="73" creationId="{849EBF09-33EB-2620-507D-1F1BE8E846AA}"/>
          </ac:spMkLst>
        </pc:spChg>
        <pc:spChg chg="add del">
          <ac:chgData name="Kailasam Mani, Saravana Kumar" userId="21816afe-5eb8-4e47-9587-177e2476521c" providerId="ADAL" clId="{96C7A710-DF9D-42A9-AA4F-EDE204A60A08}" dt="2024-08-20T21:49:07.279" v="11" actId="478"/>
          <ac:spMkLst>
            <pc:docMk/>
            <pc:sldMk cId="858849932" sldId="258"/>
            <ac:spMk id="74" creationId="{B26F3626-153F-732F-DC95-1A4AF97ADF37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75" creationId="{39664EC1-1E96-C433-FA42-348D93F40343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76" creationId="{B635ABA7-086E-4A1E-3B5D-FA976D3C3925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77" creationId="{75A48E57-51D7-EC84-F27E-37210A2E6D8C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78" creationId="{7201D556-6833-AC89-1416-976B5DA07B6E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79" creationId="{25B03C16-5606-99E2-7C98-A4EE7E65D5CD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80" creationId="{7505B0B5-D836-72ED-FD18-174F323D6D37}"/>
          </ac:spMkLst>
        </pc:spChg>
        <pc:spChg chg="add del">
          <ac:chgData name="Kailasam Mani, Saravana Kumar" userId="21816afe-5eb8-4e47-9587-177e2476521c" providerId="ADAL" clId="{96C7A710-DF9D-42A9-AA4F-EDE204A60A08}" dt="2024-08-20T21:49:07.279" v="11" actId="478"/>
          <ac:spMkLst>
            <pc:docMk/>
            <pc:sldMk cId="858849932" sldId="258"/>
            <ac:spMk id="81" creationId="{A6D4A8A8-B44F-E6A7-A9CE-1D9FDD71DE89}"/>
          </ac:spMkLst>
        </pc:spChg>
        <pc:spChg chg="add del mod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82" creationId="{3165E4A3-B556-E35F-104D-F2459ABB3AE0}"/>
          </ac:spMkLst>
        </pc:spChg>
        <pc:spChg chg="add del">
          <ac:chgData name="Kailasam Mani, Saravana Kumar" userId="21816afe-5eb8-4e47-9587-177e2476521c" providerId="ADAL" clId="{96C7A710-DF9D-42A9-AA4F-EDE204A60A08}" dt="2024-08-20T21:49:07.279" v="11" actId="478"/>
          <ac:spMkLst>
            <pc:docMk/>
            <pc:sldMk cId="858849932" sldId="258"/>
            <ac:spMk id="83" creationId="{E628087A-C076-7D51-C230-FC9E0B7A64E6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84" creationId="{399EC381-C04E-AF94-B4A5-367CC53F5CB9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85" creationId="{F92BA9D0-61FE-B43C-AAF9-CB458D26F50F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86" creationId="{AB4EFFF5-1F2C-3C43-D6C4-8465A250B4CE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87" creationId="{4D042D42-9A3B-1E0D-2F22-7A9DF523D152}"/>
          </ac:spMkLst>
        </pc:spChg>
        <pc:spChg chg="del">
          <ac:chgData name="Kailasam Mani, Saravana Kumar" userId="21816afe-5eb8-4e47-9587-177e2476521c" providerId="ADAL" clId="{96C7A710-DF9D-42A9-AA4F-EDE204A60A08}" dt="2024-08-16T18:46:56.172" v="3" actId="478"/>
          <ac:spMkLst>
            <pc:docMk/>
            <pc:sldMk cId="858849932" sldId="258"/>
            <ac:spMk id="88" creationId="{5AD5C66D-D380-8379-1AA3-F4904BF5175E}"/>
          </ac:spMkLst>
        </pc:spChg>
        <pc:spChg chg="add mod">
          <ac:chgData name="Kailasam Mani, Saravana Kumar" userId="21816afe-5eb8-4e47-9587-177e2476521c" providerId="ADAL" clId="{96C7A710-DF9D-42A9-AA4F-EDE204A60A08}" dt="2024-08-20T21:54:49.148" v="146" actId="1036"/>
          <ac:spMkLst>
            <pc:docMk/>
            <pc:sldMk cId="858849932" sldId="258"/>
            <ac:spMk id="88" creationId="{D1B99E2D-1AE9-395B-4F6E-1F30E9667389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89" creationId="{B195D4C0-A7B9-1121-1512-2499B3F27A14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0" creationId="{220A5C70-058E-A5E3-4B12-EF735CF9A3E6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1" creationId="{DF18AE51-9D0F-F4EE-FD5C-0281E2849D42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2" creationId="{8329A7A9-6583-E888-843F-24DC42DAF664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3" creationId="{A5086B91-F3FB-D425-520D-488359B93E27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4" creationId="{14C1BC0B-F70D-3B87-5E7A-143DB1D58ED9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5" creationId="{06EDDE30-5C3E-239F-E175-7B9C680C4DDD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6" creationId="{6E1166DE-3AE2-D5AE-8CD7-C60236A19453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7" creationId="{A9854CA7-5E43-5916-3839-BE61D3CA202D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8" creationId="{DB9A12A6-0857-6123-BE6B-CD43537E0D16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99" creationId="{C3546FC1-1AEF-57C1-757E-F4E743F44395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100" creationId="{2AFB5291-9E51-8D98-272F-495AB320A645}"/>
          </ac:spMkLst>
        </pc:spChg>
        <pc:spChg chg="add del">
          <ac:chgData name="Kailasam Mani, Saravana Kumar" userId="21816afe-5eb8-4e47-9587-177e2476521c" providerId="ADAL" clId="{96C7A710-DF9D-42A9-AA4F-EDE204A60A08}" dt="2024-08-20T21:49:05.270" v="10" actId="478"/>
          <ac:spMkLst>
            <pc:docMk/>
            <pc:sldMk cId="858849932" sldId="258"/>
            <ac:spMk id="101" creationId="{91D53506-33BB-6F5E-C7E8-020043BB1A06}"/>
          </ac:spMkLst>
        </pc:spChg>
        <pc:spChg chg="add del">
          <ac:chgData name="Kailasam Mani, Saravana Kumar" userId="21816afe-5eb8-4e47-9587-177e2476521c" providerId="ADAL" clId="{96C7A710-DF9D-42A9-AA4F-EDE204A60A08}" dt="2024-08-20T21:49:07.279" v="11" actId="478"/>
          <ac:spMkLst>
            <pc:docMk/>
            <pc:sldMk cId="858849932" sldId="258"/>
            <ac:spMk id="102" creationId="{C13DF9D9-CBC0-66DD-F946-D61125DE3FFD}"/>
          </ac:spMkLst>
        </pc:spChg>
        <pc:spChg chg="add mod">
          <ac:chgData name="Kailasam Mani, Saravana Kumar" userId="21816afe-5eb8-4e47-9587-177e2476521c" providerId="ADAL" clId="{96C7A710-DF9D-42A9-AA4F-EDE204A60A08}" dt="2024-08-20T21:55:00.162" v="149" actId="1076"/>
          <ac:spMkLst>
            <pc:docMk/>
            <pc:sldMk cId="858849932" sldId="258"/>
            <ac:spMk id="103" creationId="{6DCB4F67-BE32-B7BC-737F-974F2D109BD3}"/>
          </ac:spMkLst>
        </pc:spChg>
        <pc:spChg chg="add mod">
          <ac:chgData name="Kailasam Mani, Saravana Kumar" userId="21816afe-5eb8-4e47-9587-177e2476521c" providerId="ADAL" clId="{96C7A710-DF9D-42A9-AA4F-EDE204A60A08}" dt="2024-08-20T21:55:13.589" v="154" actId="1036"/>
          <ac:spMkLst>
            <pc:docMk/>
            <pc:sldMk cId="858849932" sldId="258"/>
            <ac:spMk id="104" creationId="{A88B9FA9-DF51-2BDA-23CA-888362AB1286}"/>
          </ac:spMkLst>
        </pc:spChg>
        <pc:spChg chg="add mod">
          <ac:chgData name="Kailasam Mani, Saravana Kumar" userId="21816afe-5eb8-4e47-9587-177e2476521c" providerId="ADAL" clId="{96C7A710-DF9D-42A9-AA4F-EDE204A60A08}" dt="2024-08-20T21:55:28.564" v="156" actId="1076"/>
          <ac:spMkLst>
            <pc:docMk/>
            <pc:sldMk cId="858849932" sldId="258"/>
            <ac:spMk id="105" creationId="{B6D4CA34-577D-9042-93B0-DE8A66007C03}"/>
          </ac:spMkLst>
        </pc:spChg>
        <pc:spChg chg="add mod">
          <ac:chgData name="Kailasam Mani, Saravana Kumar" userId="21816afe-5eb8-4e47-9587-177e2476521c" providerId="ADAL" clId="{96C7A710-DF9D-42A9-AA4F-EDE204A60A08}" dt="2024-08-20T21:55:32.195" v="158" actId="1076"/>
          <ac:spMkLst>
            <pc:docMk/>
            <pc:sldMk cId="858849932" sldId="258"/>
            <ac:spMk id="106" creationId="{64857686-B309-9457-1105-7521722E4523}"/>
          </ac:spMkLst>
        </pc:spChg>
        <pc:spChg chg="add mod">
          <ac:chgData name="Kailasam Mani, Saravana Kumar" userId="21816afe-5eb8-4e47-9587-177e2476521c" providerId="ADAL" clId="{96C7A710-DF9D-42A9-AA4F-EDE204A60A08}" dt="2024-08-20T21:55:36.374" v="160" actId="1076"/>
          <ac:spMkLst>
            <pc:docMk/>
            <pc:sldMk cId="858849932" sldId="258"/>
            <ac:spMk id="107" creationId="{6ADF45CD-360D-E0BF-10FB-B26A163F1445}"/>
          </ac:spMkLst>
        </pc:spChg>
        <pc:spChg chg="add mod">
          <ac:chgData name="Kailasam Mani, Saravana Kumar" userId="21816afe-5eb8-4e47-9587-177e2476521c" providerId="ADAL" clId="{96C7A710-DF9D-42A9-AA4F-EDE204A60A08}" dt="2024-08-20T21:55:53.152" v="167" actId="1037"/>
          <ac:spMkLst>
            <pc:docMk/>
            <pc:sldMk cId="858849932" sldId="258"/>
            <ac:spMk id="108" creationId="{1B805F06-AE9C-99BD-7894-6E4865F7F6E9}"/>
          </ac:spMkLst>
        </pc:spChg>
        <pc:spChg chg="add mod">
          <ac:chgData name="Kailasam Mani, Saravana Kumar" userId="21816afe-5eb8-4e47-9587-177e2476521c" providerId="ADAL" clId="{96C7A710-DF9D-42A9-AA4F-EDE204A60A08}" dt="2024-08-20T21:56:13.487" v="173" actId="14100"/>
          <ac:spMkLst>
            <pc:docMk/>
            <pc:sldMk cId="858849932" sldId="258"/>
            <ac:spMk id="109" creationId="{C6DA6B10-CB1D-4E06-FED3-42C3D8856B52}"/>
          </ac:spMkLst>
        </pc:spChg>
        <pc:spChg chg="add mod">
          <ac:chgData name="Kailasam Mani, Saravana Kumar" userId="21816afe-5eb8-4e47-9587-177e2476521c" providerId="ADAL" clId="{96C7A710-DF9D-42A9-AA4F-EDE204A60A08}" dt="2024-08-20T21:56:37.902" v="174" actId="1076"/>
          <ac:spMkLst>
            <pc:docMk/>
            <pc:sldMk cId="858849932" sldId="258"/>
            <ac:spMk id="110" creationId="{7249BBE7-0B06-F94C-2669-E19EEE54C59E}"/>
          </ac:spMkLst>
        </pc:spChg>
        <pc:spChg chg="add mod">
          <ac:chgData name="Kailasam Mani, Saravana Kumar" userId="21816afe-5eb8-4e47-9587-177e2476521c" providerId="ADAL" clId="{96C7A710-DF9D-42A9-AA4F-EDE204A60A08}" dt="2024-08-20T21:56:41.831" v="176" actId="1076"/>
          <ac:spMkLst>
            <pc:docMk/>
            <pc:sldMk cId="858849932" sldId="258"/>
            <ac:spMk id="111" creationId="{F9BA6719-2A68-C7EC-594C-55AF90E6FAAD}"/>
          </ac:spMkLst>
        </pc:spChg>
        <pc:spChg chg="add mod">
          <ac:chgData name="Kailasam Mani, Saravana Kumar" userId="21816afe-5eb8-4e47-9587-177e2476521c" providerId="ADAL" clId="{96C7A710-DF9D-42A9-AA4F-EDE204A60A08}" dt="2024-08-20T21:56:47.491" v="178" actId="1076"/>
          <ac:spMkLst>
            <pc:docMk/>
            <pc:sldMk cId="858849932" sldId="258"/>
            <ac:spMk id="112" creationId="{1E85FCD5-3B14-D23F-7296-F85ED43EB379}"/>
          </ac:spMkLst>
        </pc:spChg>
        <pc:spChg chg="add mod">
          <ac:chgData name="Kailasam Mani, Saravana Kumar" userId="21816afe-5eb8-4e47-9587-177e2476521c" providerId="ADAL" clId="{96C7A710-DF9D-42A9-AA4F-EDE204A60A08}" dt="2024-08-20T21:59:17.117" v="184" actId="208"/>
          <ac:spMkLst>
            <pc:docMk/>
            <pc:sldMk cId="858849932" sldId="258"/>
            <ac:spMk id="113" creationId="{7E0C1B88-939F-6518-E3EA-271635F51DFE}"/>
          </ac:spMkLst>
        </pc:spChg>
        <pc:spChg chg="add mod">
          <ac:chgData name="Kailasam Mani, Saravana Kumar" userId="21816afe-5eb8-4e47-9587-177e2476521c" providerId="ADAL" clId="{96C7A710-DF9D-42A9-AA4F-EDE204A60A08}" dt="2024-08-20T21:59:42.777" v="192" actId="14100"/>
          <ac:spMkLst>
            <pc:docMk/>
            <pc:sldMk cId="858849932" sldId="258"/>
            <ac:spMk id="114" creationId="{20647E5A-7E66-9D09-32E2-2DA8A08D291B}"/>
          </ac:spMkLst>
        </pc:spChg>
        <pc:spChg chg="add mod">
          <ac:chgData name="Kailasam Mani, Saravana Kumar" userId="21816afe-5eb8-4e47-9587-177e2476521c" providerId="ADAL" clId="{96C7A710-DF9D-42A9-AA4F-EDE204A60A08}" dt="2024-08-20T21:59:58.946" v="204" actId="1035"/>
          <ac:spMkLst>
            <pc:docMk/>
            <pc:sldMk cId="858849932" sldId="258"/>
            <ac:spMk id="115" creationId="{300F5474-CA85-8FCC-B663-0F65C9DC3D09}"/>
          </ac:spMkLst>
        </pc:spChg>
        <pc:spChg chg="add mod">
          <ac:chgData name="Kailasam Mani, Saravana Kumar" userId="21816afe-5eb8-4e47-9587-177e2476521c" providerId="ADAL" clId="{96C7A710-DF9D-42A9-AA4F-EDE204A60A08}" dt="2024-08-20T22:00:20.408" v="209" actId="14100"/>
          <ac:spMkLst>
            <pc:docMk/>
            <pc:sldMk cId="858849932" sldId="258"/>
            <ac:spMk id="116" creationId="{689ACE68-9C87-23D3-E580-FDD3CE0BDFC1}"/>
          </ac:spMkLst>
        </pc:spChg>
        <pc:spChg chg="add mod">
          <ac:chgData name="Kailasam Mani, Saravana Kumar" userId="21816afe-5eb8-4e47-9587-177e2476521c" providerId="ADAL" clId="{96C7A710-DF9D-42A9-AA4F-EDE204A60A08}" dt="2024-08-20T22:00:46.973" v="218" actId="1035"/>
          <ac:spMkLst>
            <pc:docMk/>
            <pc:sldMk cId="858849932" sldId="258"/>
            <ac:spMk id="117" creationId="{A00A4F9F-F14B-52A0-6CE0-42D5EF29F64A}"/>
          </ac:spMkLst>
        </pc:spChg>
        <pc:spChg chg="add mod">
          <ac:chgData name="Kailasam Mani, Saravana Kumar" userId="21816afe-5eb8-4e47-9587-177e2476521c" providerId="ADAL" clId="{96C7A710-DF9D-42A9-AA4F-EDE204A60A08}" dt="2024-08-20T22:01:23.785" v="221" actId="14100"/>
          <ac:spMkLst>
            <pc:docMk/>
            <pc:sldMk cId="858849932" sldId="258"/>
            <ac:spMk id="118" creationId="{97D594A0-359F-C7F6-72DF-C97B0CA1B74E}"/>
          </ac:spMkLst>
        </pc:spChg>
        <pc:spChg chg="add mod">
          <ac:chgData name="Kailasam Mani, Saravana Kumar" userId="21816afe-5eb8-4e47-9587-177e2476521c" providerId="ADAL" clId="{96C7A710-DF9D-42A9-AA4F-EDE204A60A08}" dt="2024-08-20T22:02:23.159" v="224" actId="208"/>
          <ac:spMkLst>
            <pc:docMk/>
            <pc:sldMk cId="858849932" sldId="258"/>
            <ac:spMk id="119" creationId="{C873C34E-1302-B5E6-35D2-E3A5A18095CF}"/>
          </ac:spMkLst>
        </pc:spChg>
        <pc:spChg chg="add mod">
          <ac:chgData name="Kailasam Mani, Saravana Kumar" userId="21816afe-5eb8-4e47-9587-177e2476521c" providerId="ADAL" clId="{96C7A710-DF9D-42A9-AA4F-EDE204A60A08}" dt="2024-08-20T22:02:34.606" v="228" actId="14100"/>
          <ac:spMkLst>
            <pc:docMk/>
            <pc:sldMk cId="858849932" sldId="258"/>
            <ac:spMk id="120" creationId="{E924EB28-6A55-BA39-0B03-504064F35F78}"/>
          </ac:spMkLst>
        </pc:spChg>
        <pc:spChg chg="add mod">
          <ac:chgData name="Kailasam Mani, Saravana Kumar" userId="21816afe-5eb8-4e47-9587-177e2476521c" providerId="ADAL" clId="{96C7A710-DF9D-42A9-AA4F-EDE204A60A08}" dt="2024-08-20T22:02:45.327" v="231" actId="14100"/>
          <ac:spMkLst>
            <pc:docMk/>
            <pc:sldMk cId="858849932" sldId="258"/>
            <ac:spMk id="121" creationId="{F12C200F-0AB5-F21C-1E33-73F02994405A}"/>
          </ac:spMkLst>
        </pc:spChg>
        <pc:spChg chg="add mod">
          <ac:chgData name="Kailasam Mani, Saravana Kumar" userId="21816afe-5eb8-4e47-9587-177e2476521c" providerId="ADAL" clId="{96C7A710-DF9D-42A9-AA4F-EDE204A60A08}" dt="2024-08-20T22:03:01.688" v="241" actId="1035"/>
          <ac:spMkLst>
            <pc:docMk/>
            <pc:sldMk cId="858849932" sldId="258"/>
            <ac:spMk id="122" creationId="{DC3D751B-3232-3EE4-1D53-72086F84CB53}"/>
          </ac:spMkLst>
        </pc:spChg>
        <pc:spChg chg="add mod">
          <ac:chgData name="Kailasam Mani, Saravana Kumar" userId="21816afe-5eb8-4e47-9587-177e2476521c" providerId="ADAL" clId="{96C7A710-DF9D-42A9-AA4F-EDE204A60A08}" dt="2024-08-20T22:03:06.804" v="243" actId="1076"/>
          <ac:spMkLst>
            <pc:docMk/>
            <pc:sldMk cId="858849932" sldId="258"/>
            <ac:spMk id="123" creationId="{EFEE498D-A376-B41E-949E-95DF3B7A98E9}"/>
          </ac:spMkLst>
        </pc:spChg>
        <pc:spChg chg="add mod">
          <ac:chgData name="Kailasam Mani, Saravana Kumar" userId="21816afe-5eb8-4e47-9587-177e2476521c" providerId="ADAL" clId="{96C7A710-DF9D-42A9-AA4F-EDE204A60A08}" dt="2024-08-20T22:03:19.353" v="245" actId="1076"/>
          <ac:spMkLst>
            <pc:docMk/>
            <pc:sldMk cId="858849932" sldId="258"/>
            <ac:spMk id="124" creationId="{EBF7D305-7144-C296-8EF6-F28C925A5438}"/>
          </ac:spMkLst>
        </pc:spChg>
        <pc:spChg chg="add mod">
          <ac:chgData name="Kailasam Mani, Saravana Kumar" userId="21816afe-5eb8-4e47-9587-177e2476521c" providerId="ADAL" clId="{96C7A710-DF9D-42A9-AA4F-EDE204A60A08}" dt="2024-08-20T22:03:56.861" v="252" actId="14100"/>
          <ac:spMkLst>
            <pc:docMk/>
            <pc:sldMk cId="858849932" sldId="258"/>
            <ac:spMk id="125" creationId="{28359C23-68CD-5C67-0EE1-C621E106770B}"/>
          </ac:spMkLst>
        </pc:spChg>
        <pc:spChg chg="add mod">
          <ac:chgData name="Kailasam Mani, Saravana Kumar" userId="21816afe-5eb8-4e47-9587-177e2476521c" providerId="ADAL" clId="{96C7A710-DF9D-42A9-AA4F-EDE204A60A08}" dt="2024-08-20T22:04:00.615" v="254" actId="1076"/>
          <ac:spMkLst>
            <pc:docMk/>
            <pc:sldMk cId="858849932" sldId="258"/>
            <ac:spMk id="126" creationId="{3339ABDE-4A00-B459-C85C-7617FEDC4520}"/>
          </ac:spMkLst>
        </pc:spChg>
        <pc:spChg chg="add mod">
          <ac:chgData name="Kailasam Mani, Saravana Kumar" userId="21816afe-5eb8-4e47-9587-177e2476521c" providerId="ADAL" clId="{96C7A710-DF9D-42A9-AA4F-EDE204A60A08}" dt="2024-08-20T22:04:14.214" v="257" actId="1076"/>
          <ac:spMkLst>
            <pc:docMk/>
            <pc:sldMk cId="858849932" sldId="258"/>
            <ac:spMk id="127" creationId="{79DD24ED-55E4-D52B-359D-2B5BA928ED75}"/>
          </ac:spMkLst>
        </pc:spChg>
        <pc:spChg chg="add mod">
          <ac:chgData name="Kailasam Mani, Saravana Kumar" userId="21816afe-5eb8-4e47-9587-177e2476521c" providerId="ADAL" clId="{96C7A710-DF9D-42A9-AA4F-EDE204A60A08}" dt="2024-08-20T22:04:44.366" v="260" actId="208"/>
          <ac:spMkLst>
            <pc:docMk/>
            <pc:sldMk cId="858849932" sldId="258"/>
            <ac:spMk id="128" creationId="{1CBCC224-11D3-BE8E-A5AF-EE52A259FA12}"/>
          </ac:spMkLst>
        </pc:spChg>
        <pc:spChg chg="add mod">
          <ac:chgData name="Kailasam Mani, Saravana Kumar" userId="21816afe-5eb8-4e47-9587-177e2476521c" providerId="ADAL" clId="{96C7A710-DF9D-42A9-AA4F-EDE204A60A08}" dt="2024-08-20T22:04:50.089" v="262" actId="1076"/>
          <ac:spMkLst>
            <pc:docMk/>
            <pc:sldMk cId="858849932" sldId="258"/>
            <ac:spMk id="129" creationId="{8B414ED6-8F7D-55A4-606C-CBCE261A5C68}"/>
          </ac:spMkLst>
        </pc:spChg>
        <pc:spChg chg="add mod">
          <ac:chgData name="Kailasam Mani, Saravana Kumar" userId="21816afe-5eb8-4e47-9587-177e2476521c" providerId="ADAL" clId="{96C7A710-DF9D-42A9-AA4F-EDE204A60A08}" dt="2024-08-20T22:04:59.557" v="265" actId="14100"/>
          <ac:spMkLst>
            <pc:docMk/>
            <pc:sldMk cId="858849932" sldId="258"/>
            <ac:spMk id="130" creationId="{990D34E1-9D0C-975D-D0E6-E00DFF1D5004}"/>
          </ac:spMkLst>
        </pc:spChg>
        <pc:spChg chg="add mod">
          <ac:chgData name="Kailasam Mani, Saravana Kumar" userId="21816afe-5eb8-4e47-9587-177e2476521c" providerId="ADAL" clId="{96C7A710-DF9D-42A9-AA4F-EDE204A60A08}" dt="2024-08-20T22:05:36.276" v="269" actId="1076"/>
          <ac:spMkLst>
            <pc:docMk/>
            <pc:sldMk cId="858849932" sldId="258"/>
            <ac:spMk id="131" creationId="{ED7B4472-0E5B-D8EA-B81D-7F62D59EF0D3}"/>
          </ac:spMkLst>
        </pc:spChg>
        <pc:spChg chg="add mod">
          <ac:chgData name="Kailasam Mani, Saravana Kumar" userId="21816afe-5eb8-4e47-9587-177e2476521c" providerId="ADAL" clId="{96C7A710-DF9D-42A9-AA4F-EDE204A60A08}" dt="2024-08-20T22:05:43.512" v="272" actId="14100"/>
          <ac:spMkLst>
            <pc:docMk/>
            <pc:sldMk cId="858849932" sldId="258"/>
            <ac:spMk id="132" creationId="{89530F42-C0E8-AE05-6DD2-318193432AD1}"/>
          </ac:spMkLst>
        </pc:spChg>
        <pc:spChg chg="add mod">
          <ac:chgData name="Kailasam Mani, Saravana Kumar" userId="21816afe-5eb8-4e47-9587-177e2476521c" providerId="ADAL" clId="{96C7A710-DF9D-42A9-AA4F-EDE204A60A08}" dt="2024-08-20T22:06:13.968" v="275" actId="208"/>
          <ac:spMkLst>
            <pc:docMk/>
            <pc:sldMk cId="858849932" sldId="258"/>
            <ac:spMk id="133" creationId="{18494C07-2190-13E0-CF87-84E1D19A1306}"/>
          </ac:spMkLst>
        </pc:spChg>
        <pc:spChg chg="add mod">
          <ac:chgData name="Kailasam Mani, Saravana Kumar" userId="21816afe-5eb8-4e47-9587-177e2476521c" providerId="ADAL" clId="{96C7A710-DF9D-42A9-AA4F-EDE204A60A08}" dt="2024-08-20T22:06:56.387" v="286" actId="14100"/>
          <ac:spMkLst>
            <pc:docMk/>
            <pc:sldMk cId="858849932" sldId="258"/>
            <ac:spMk id="134" creationId="{12D2DE78-4D5F-FBAC-B00D-0265C3A124A3}"/>
          </ac:spMkLst>
        </pc:spChg>
        <pc:spChg chg="add mod">
          <ac:chgData name="Kailasam Mani, Saravana Kumar" userId="21816afe-5eb8-4e47-9587-177e2476521c" providerId="ADAL" clId="{96C7A710-DF9D-42A9-AA4F-EDE204A60A08}" dt="2024-08-21T16:08:05.280" v="530" actId="1037"/>
          <ac:spMkLst>
            <pc:docMk/>
            <pc:sldMk cId="858849932" sldId="258"/>
            <ac:spMk id="135" creationId="{15B2B2D4-A921-6EBB-43CE-055AE4932A7E}"/>
          </ac:spMkLst>
        </pc:spChg>
        <pc:spChg chg="add mod">
          <ac:chgData name="Kailasam Mani, Saravana Kumar" userId="21816afe-5eb8-4e47-9587-177e2476521c" providerId="ADAL" clId="{96C7A710-DF9D-42A9-AA4F-EDE204A60A08}" dt="2024-08-20T22:07:14.788" v="290" actId="1076"/>
          <ac:spMkLst>
            <pc:docMk/>
            <pc:sldMk cId="858849932" sldId="258"/>
            <ac:spMk id="136" creationId="{BB38A575-60EC-E16B-118C-F189DFE7DDD6}"/>
          </ac:spMkLst>
        </pc:spChg>
        <pc:spChg chg="add mod">
          <ac:chgData name="Kailasam Mani, Saravana Kumar" userId="21816afe-5eb8-4e47-9587-177e2476521c" providerId="ADAL" clId="{96C7A710-DF9D-42A9-AA4F-EDE204A60A08}" dt="2024-08-20T22:07:30.931" v="292" actId="1076"/>
          <ac:spMkLst>
            <pc:docMk/>
            <pc:sldMk cId="858849932" sldId="258"/>
            <ac:spMk id="137" creationId="{0B4F7A2C-8424-C854-1696-531B2A5DDF58}"/>
          </ac:spMkLst>
        </pc:spChg>
        <pc:spChg chg="add mod">
          <ac:chgData name="Kailasam Mani, Saravana Kumar" userId="21816afe-5eb8-4e47-9587-177e2476521c" providerId="ADAL" clId="{96C7A710-DF9D-42A9-AA4F-EDE204A60A08}" dt="2024-08-20T22:07:35.332" v="294" actId="1076"/>
          <ac:spMkLst>
            <pc:docMk/>
            <pc:sldMk cId="858849932" sldId="258"/>
            <ac:spMk id="138" creationId="{8A0362CA-D7CE-4AE2-E81B-0E0B889B1620}"/>
          </ac:spMkLst>
        </pc:spChg>
        <pc:spChg chg="add mod">
          <ac:chgData name="Kailasam Mani, Saravana Kumar" userId="21816afe-5eb8-4e47-9587-177e2476521c" providerId="ADAL" clId="{96C7A710-DF9D-42A9-AA4F-EDE204A60A08}" dt="2024-08-20T22:07:41.220" v="297" actId="14100"/>
          <ac:spMkLst>
            <pc:docMk/>
            <pc:sldMk cId="858849932" sldId="258"/>
            <ac:spMk id="139" creationId="{AC2EF37D-3619-AFD3-1F96-0F4CCB902257}"/>
          </ac:spMkLst>
        </pc:spChg>
        <pc:spChg chg="add mod">
          <ac:chgData name="Kailasam Mani, Saravana Kumar" userId="21816afe-5eb8-4e47-9587-177e2476521c" providerId="ADAL" clId="{96C7A710-DF9D-42A9-AA4F-EDE204A60A08}" dt="2024-08-20T22:07:51.173" v="299" actId="1076"/>
          <ac:spMkLst>
            <pc:docMk/>
            <pc:sldMk cId="858849932" sldId="258"/>
            <ac:spMk id="140" creationId="{2E67F04B-0E37-219B-E5C6-A386013D7635}"/>
          </ac:spMkLst>
        </pc:spChg>
        <pc:spChg chg="add mod">
          <ac:chgData name="Kailasam Mani, Saravana Kumar" userId="21816afe-5eb8-4e47-9587-177e2476521c" providerId="ADAL" clId="{96C7A710-DF9D-42A9-AA4F-EDE204A60A08}" dt="2024-08-20T22:15:52.506" v="509" actId="1038"/>
          <ac:spMkLst>
            <pc:docMk/>
            <pc:sldMk cId="858849932" sldId="258"/>
            <ac:spMk id="141" creationId="{A795ABC8-0BD2-3764-55F8-94C46367A868}"/>
          </ac:spMkLst>
        </pc:spChg>
        <pc:spChg chg="add mod">
          <ac:chgData name="Kailasam Mani, Saravana Kumar" userId="21816afe-5eb8-4e47-9587-177e2476521c" providerId="ADAL" clId="{96C7A710-DF9D-42A9-AA4F-EDE204A60A08}" dt="2024-08-20T22:08:39.644" v="310" actId="1036"/>
          <ac:spMkLst>
            <pc:docMk/>
            <pc:sldMk cId="858849932" sldId="258"/>
            <ac:spMk id="142" creationId="{F2B8E4C9-E9DD-4E5D-3445-91485C8FE14E}"/>
          </ac:spMkLst>
        </pc:spChg>
        <pc:spChg chg="add mod">
          <ac:chgData name="Kailasam Mani, Saravana Kumar" userId="21816afe-5eb8-4e47-9587-177e2476521c" providerId="ADAL" clId="{96C7A710-DF9D-42A9-AA4F-EDE204A60A08}" dt="2024-08-20T22:09:52.234" v="360" actId="208"/>
          <ac:spMkLst>
            <pc:docMk/>
            <pc:sldMk cId="858849932" sldId="258"/>
            <ac:spMk id="143" creationId="{16463930-38BE-238C-69FF-A9F74C55F8F4}"/>
          </ac:spMkLst>
        </pc:spChg>
        <pc:spChg chg="add del">
          <ac:chgData name="Kailasam Mani, Saravana Kumar" userId="21816afe-5eb8-4e47-9587-177e2476521c" providerId="ADAL" clId="{96C7A710-DF9D-42A9-AA4F-EDE204A60A08}" dt="2024-08-20T22:09:55.755" v="362" actId="22"/>
          <ac:spMkLst>
            <pc:docMk/>
            <pc:sldMk cId="858849932" sldId="258"/>
            <ac:spMk id="145" creationId="{A7C19C13-3147-5199-0041-F2AE35AD8829}"/>
          </ac:spMkLst>
        </pc:spChg>
        <pc:spChg chg="add mod">
          <ac:chgData name="Kailasam Mani, Saravana Kumar" userId="21816afe-5eb8-4e47-9587-177e2476521c" providerId="ADAL" clId="{96C7A710-DF9D-42A9-AA4F-EDE204A60A08}" dt="2024-08-20T22:10:13.039" v="371" actId="1035"/>
          <ac:spMkLst>
            <pc:docMk/>
            <pc:sldMk cId="858849932" sldId="258"/>
            <ac:spMk id="146" creationId="{04E729EA-8935-24BE-F186-9CAD3F28DB64}"/>
          </ac:spMkLst>
        </pc:spChg>
        <pc:spChg chg="add mod">
          <ac:chgData name="Kailasam Mani, Saravana Kumar" userId="21816afe-5eb8-4e47-9587-177e2476521c" providerId="ADAL" clId="{96C7A710-DF9D-42A9-AA4F-EDE204A60A08}" dt="2024-08-20T22:10:18.474" v="374" actId="1076"/>
          <ac:spMkLst>
            <pc:docMk/>
            <pc:sldMk cId="858849932" sldId="258"/>
            <ac:spMk id="147" creationId="{A199880F-C107-00AA-31FD-0033EA5A5B06}"/>
          </ac:spMkLst>
        </pc:spChg>
        <pc:spChg chg="add mod">
          <ac:chgData name="Kailasam Mani, Saravana Kumar" userId="21816afe-5eb8-4e47-9587-177e2476521c" providerId="ADAL" clId="{96C7A710-DF9D-42A9-AA4F-EDE204A60A08}" dt="2024-08-20T22:11:03.874" v="382" actId="1035"/>
          <ac:spMkLst>
            <pc:docMk/>
            <pc:sldMk cId="858849932" sldId="258"/>
            <ac:spMk id="148" creationId="{1653CD73-60A7-00A1-8099-50FF856A359C}"/>
          </ac:spMkLst>
        </pc:spChg>
        <pc:spChg chg="add mod">
          <ac:chgData name="Kailasam Mani, Saravana Kumar" userId="21816afe-5eb8-4e47-9587-177e2476521c" providerId="ADAL" clId="{96C7A710-DF9D-42A9-AA4F-EDE204A60A08}" dt="2024-08-20T22:11:00.229" v="381" actId="14100"/>
          <ac:spMkLst>
            <pc:docMk/>
            <pc:sldMk cId="858849932" sldId="258"/>
            <ac:spMk id="149" creationId="{4FE8816E-EB21-02D6-4FC9-B8638CFADB93}"/>
          </ac:spMkLst>
        </pc:spChg>
        <pc:spChg chg="add mod">
          <ac:chgData name="Kailasam Mani, Saravana Kumar" userId="21816afe-5eb8-4e47-9587-177e2476521c" providerId="ADAL" clId="{96C7A710-DF9D-42A9-AA4F-EDE204A60A08}" dt="2024-08-20T22:11:34.136" v="395" actId="208"/>
          <ac:spMkLst>
            <pc:docMk/>
            <pc:sldMk cId="858849932" sldId="258"/>
            <ac:spMk id="150" creationId="{1C9273B4-BC6C-3A35-3E03-FEB4BA4A11F6}"/>
          </ac:spMkLst>
        </pc:spChg>
        <pc:spChg chg="add mod">
          <ac:chgData name="Kailasam Mani, Saravana Kumar" userId="21816afe-5eb8-4e47-9587-177e2476521c" providerId="ADAL" clId="{96C7A710-DF9D-42A9-AA4F-EDE204A60A08}" dt="2024-08-20T22:11:49.837" v="399" actId="14100"/>
          <ac:spMkLst>
            <pc:docMk/>
            <pc:sldMk cId="858849932" sldId="258"/>
            <ac:spMk id="151" creationId="{81813A6A-8385-7F00-A00E-F1084B7F2761}"/>
          </ac:spMkLst>
        </pc:spChg>
        <pc:spChg chg="add mod">
          <ac:chgData name="Kailasam Mani, Saravana Kumar" userId="21816afe-5eb8-4e47-9587-177e2476521c" providerId="ADAL" clId="{96C7A710-DF9D-42A9-AA4F-EDE204A60A08}" dt="2024-08-20T22:12:11.032" v="402" actId="14100"/>
          <ac:spMkLst>
            <pc:docMk/>
            <pc:sldMk cId="858849932" sldId="258"/>
            <ac:spMk id="152" creationId="{A3EA035E-8155-59AA-16F7-C49A5209CDF0}"/>
          </ac:spMkLst>
        </pc:spChg>
        <pc:spChg chg="add mod">
          <ac:chgData name="Kailasam Mani, Saravana Kumar" userId="21816afe-5eb8-4e47-9587-177e2476521c" providerId="ADAL" clId="{96C7A710-DF9D-42A9-AA4F-EDE204A60A08}" dt="2024-08-20T22:13:17.389" v="465" actId="14100"/>
          <ac:spMkLst>
            <pc:docMk/>
            <pc:sldMk cId="858849932" sldId="258"/>
            <ac:spMk id="153" creationId="{7B9A04B4-617B-3E31-EEC1-823039D54C09}"/>
          </ac:spMkLst>
        </pc:spChg>
        <pc:spChg chg="add mod">
          <ac:chgData name="Kailasam Mani, Saravana Kumar" userId="21816afe-5eb8-4e47-9587-177e2476521c" providerId="ADAL" clId="{96C7A710-DF9D-42A9-AA4F-EDE204A60A08}" dt="2024-08-20T22:13:03.601" v="464" actId="1035"/>
          <ac:spMkLst>
            <pc:docMk/>
            <pc:sldMk cId="858849932" sldId="258"/>
            <ac:spMk id="154" creationId="{E2712315-E137-AD80-DC5D-90093BD3172D}"/>
          </ac:spMkLst>
        </pc:spChg>
        <pc:spChg chg="add mod">
          <ac:chgData name="Kailasam Mani, Saravana Kumar" userId="21816afe-5eb8-4e47-9587-177e2476521c" providerId="ADAL" clId="{96C7A710-DF9D-42A9-AA4F-EDE204A60A08}" dt="2024-08-20T22:13:32.094" v="467" actId="1076"/>
          <ac:spMkLst>
            <pc:docMk/>
            <pc:sldMk cId="858849932" sldId="258"/>
            <ac:spMk id="155" creationId="{9B1DA9D0-D647-B95B-78F5-52695AA312EF}"/>
          </ac:spMkLst>
        </pc:spChg>
        <pc:spChg chg="add mod">
          <ac:chgData name="Kailasam Mani, Saravana Kumar" userId="21816afe-5eb8-4e47-9587-177e2476521c" providerId="ADAL" clId="{96C7A710-DF9D-42A9-AA4F-EDE204A60A08}" dt="2024-08-20T22:13:59.434" v="469" actId="1076"/>
          <ac:spMkLst>
            <pc:docMk/>
            <pc:sldMk cId="858849932" sldId="258"/>
            <ac:spMk id="156" creationId="{A335894A-3DEC-F696-0191-66F6790184ED}"/>
          </ac:spMkLst>
        </pc:spChg>
        <pc:spChg chg="add mod">
          <ac:chgData name="Kailasam Mani, Saravana Kumar" userId="21816afe-5eb8-4e47-9587-177e2476521c" providerId="ADAL" clId="{96C7A710-DF9D-42A9-AA4F-EDE204A60A08}" dt="2024-08-20T22:14:06.936" v="471" actId="1076"/>
          <ac:spMkLst>
            <pc:docMk/>
            <pc:sldMk cId="858849932" sldId="258"/>
            <ac:spMk id="157" creationId="{9DCFCAD8-D5FF-9291-FE2B-AAB699E92BAB}"/>
          </ac:spMkLst>
        </pc:spChg>
        <pc:spChg chg="add mod">
          <ac:chgData name="Kailasam Mani, Saravana Kumar" userId="21816afe-5eb8-4e47-9587-177e2476521c" providerId="ADAL" clId="{96C7A710-DF9D-42A9-AA4F-EDE204A60A08}" dt="2024-08-20T22:14:44.614" v="487" actId="208"/>
          <ac:spMkLst>
            <pc:docMk/>
            <pc:sldMk cId="858849932" sldId="258"/>
            <ac:spMk id="158" creationId="{74E59C83-806C-2ED2-B87D-B26EB66D631F}"/>
          </ac:spMkLst>
        </pc:spChg>
        <pc:spChg chg="add mod">
          <ac:chgData name="Kailasam Mani, Saravana Kumar" userId="21816afe-5eb8-4e47-9587-177e2476521c" providerId="ADAL" clId="{96C7A710-DF9D-42A9-AA4F-EDE204A60A08}" dt="2024-08-20T22:14:51.808" v="489" actId="1076"/>
          <ac:spMkLst>
            <pc:docMk/>
            <pc:sldMk cId="858849932" sldId="258"/>
            <ac:spMk id="159" creationId="{7B3722C7-C1FD-13D8-B3E5-2839D265C07E}"/>
          </ac:spMkLst>
        </pc:spChg>
        <pc:spChg chg="add mod">
          <ac:chgData name="Kailasam Mani, Saravana Kumar" userId="21816afe-5eb8-4e47-9587-177e2476521c" providerId="ADAL" clId="{96C7A710-DF9D-42A9-AA4F-EDE204A60A08}" dt="2024-08-20T22:15:01.350" v="492" actId="1076"/>
          <ac:spMkLst>
            <pc:docMk/>
            <pc:sldMk cId="858849932" sldId="258"/>
            <ac:spMk id="160" creationId="{7C3F1B05-FA45-A47F-A437-4EF07AC02D38}"/>
          </ac:spMkLst>
        </pc:spChg>
        <pc:spChg chg="add mod">
          <ac:chgData name="Kailasam Mani, Saravana Kumar" userId="21816afe-5eb8-4e47-9587-177e2476521c" providerId="ADAL" clId="{96C7A710-DF9D-42A9-AA4F-EDE204A60A08}" dt="2024-08-20T22:15:32.249" v="495" actId="208"/>
          <ac:spMkLst>
            <pc:docMk/>
            <pc:sldMk cId="858849932" sldId="258"/>
            <ac:spMk id="161" creationId="{CEBE563A-5658-D911-ADF1-CA9A96017AEC}"/>
          </ac:spMkLst>
        </pc:spChg>
        <pc:spChg chg="add mod">
          <ac:chgData name="Kailasam Mani, Saravana Kumar" userId="21816afe-5eb8-4e47-9587-177e2476521c" providerId="ADAL" clId="{96C7A710-DF9D-42A9-AA4F-EDE204A60A08}" dt="2024-08-20T22:16:03.959" v="518" actId="1037"/>
          <ac:spMkLst>
            <pc:docMk/>
            <pc:sldMk cId="858849932" sldId="258"/>
            <ac:spMk id="162" creationId="{806A0568-784E-686D-2B02-755EE7C72AFF}"/>
          </ac:spMkLst>
        </pc:spChg>
        <pc:grpChg chg="add del">
          <ac:chgData name="Kailasam Mani, Saravana Kumar" userId="21816afe-5eb8-4e47-9587-177e2476521c" providerId="ADAL" clId="{96C7A710-DF9D-42A9-AA4F-EDE204A60A08}" dt="2024-08-20T21:48:59.454" v="9" actId="478"/>
          <ac:grpSpMkLst>
            <pc:docMk/>
            <pc:sldMk cId="858849932" sldId="258"/>
            <ac:grpSpMk id="25" creationId="{E586FCE1-CB32-0BEC-67E1-D1D6B479418F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1178-8D51-F3F5-3E46-94B7CB934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28B26-CA1A-A443-E3D5-C5F6EB21A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23E07-4E5F-C7CF-2933-5419E2A6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C1AA-F1C8-FB59-1BA9-D02729B7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0044A-5A8E-747E-876F-09CDF53D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31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4AEF-BC30-6D3E-2DEA-119735FC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39BB9-F72D-9918-A746-FCCC91ED9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CA21C-CAEE-E78F-227C-6E7624D0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60B1E-5D3C-FE77-F7A9-B64987F5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6CAE2-9431-2558-711D-E4F31BD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9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7E5DD-2493-3D74-56FD-2440471F0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94B25-BD61-A5D7-3CD3-AA73E3E3D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B2AB0-3DA3-6708-0ECD-8CE01304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7E93-9EE1-B7B3-FE10-3DAB64FA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1AD92-0B5E-AFE6-B605-98BC8EF4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7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835C-A511-5F5B-CE97-97010D6D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C5E7-498D-154B-CD8F-2FCD9301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3FED0-BC32-5784-408F-E40C4933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7681-46C1-70A3-F14D-F088450F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F5EB3-FCD1-BEE5-6761-EF2ADDCE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3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33DE-7ED1-ADA7-FEB1-243EEC1D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B66A-889F-91E7-7571-DB5E58736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159FD-6A81-D825-4C32-3553FC24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CA773-CE91-B40B-FD5D-AEE68362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1C7CA-D723-7552-7797-2CB4A6ED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E018-154F-004C-F70A-E3FA7F0D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45A2-E6FD-C1C9-0A33-84FB7503B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7E8F0-9EAD-DD02-8615-4471F51F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714DA-2326-22D1-58F3-3ACB6969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B626F-5267-60C4-46AC-B63DEF915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983AD-2478-97A6-A17F-A2007511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3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8839-AF08-622D-CBDF-A7706B93F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3673D-57E2-1BD5-56E1-B60C81BE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A7DA2-5CF0-C4B3-B1B2-A8681FD5C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A06C-F123-A8E3-4891-4D7510C5A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C7E28-158E-3C5D-7FB4-D79F5C373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C12E8-7A78-DCF5-F507-BBC94928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6D518-4BE6-AF2F-D764-B050F5D5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9CFD3D-B063-A3FB-CD2E-7807AD1C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0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BED0-F7F9-3496-9167-10DC18C7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47CCC-0483-3258-9CC6-67DE3DE8D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DB275-15E2-5B74-0EC0-C8CD14E9A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088D4-7BB3-1B4C-0FCA-EBCFFA64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28ED7-B3AE-FB42-A00D-EFD865FB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2A7A8-EEC2-6581-A20F-E57AEB49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2B404-7A10-100F-863B-F74F008C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1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0291-FB43-214E-4318-EF7DA745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F894-4BD2-976F-805F-AA7533CE7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86D66-EC6F-2AC8-2B51-F40F90DC8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A7494-2DF4-0960-AC4C-B7CCE641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D72B0-CCEA-38A6-1DF2-5EC96FC8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65614-759A-C98C-77FF-2A0935F8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5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C4ED-1638-5817-E86E-8581C1F5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0E8B1-C9D0-9469-4652-98C4C80C6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F61AA-A97E-8BA1-4E6D-11DF2C27D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3087F-79B1-1ACF-593F-26D328B4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D250-C991-BD03-AD2C-5D8D88D4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C85D3-94D8-3AAF-B288-4442C2F6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1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F681A-8649-06E2-7B4A-BC19062C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924F-4A67-CEA2-91FE-9B8BA0DED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45DF7-3CB9-B4C8-827F-668B8F24F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016BA-9F04-4955-90DE-4D3A4ED3AAA5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7706-6FF4-9E4E-0360-61074313B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77363-404F-CA38-751D-191AF06C9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1DB07-68C2-49DF-BE38-7076386DC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4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509AC20-636B-A04D-6C79-0D57A1E4E7FA}"/>
              </a:ext>
            </a:extLst>
          </p:cNvPr>
          <p:cNvGrpSpPr/>
          <p:nvPr/>
        </p:nvGrpSpPr>
        <p:grpSpPr>
          <a:xfrm>
            <a:off x="0" y="0"/>
            <a:ext cx="3657600" cy="3455692"/>
            <a:chOff x="0" y="0"/>
            <a:chExt cx="3657600" cy="3455692"/>
          </a:xfrm>
        </p:grpSpPr>
        <p:pic>
          <p:nvPicPr>
            <p:cNvPr id="5" name="Picture 4" descr="A diagram of different colors&#10;&#10;Description automatically generated">
              <a:extLst>
                <a:ext uri="{FF2B5EF4-FFF2-40B4-BE49-F238E27FC236}">
                  <a16:creationId xmlns:a16="http://schemas.microsoft.com/office/drawing/2014/main" id="{A30D13AA-B535-C345-0342-49ABF6E0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657600" cy="3455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A10006-C5E3-3391-A764-93A8D843811A}"/>
                </a:ext>
              </a:extLst>
            </p:cNvPr>
            <p:cNvSpPr txBox="1"/>
            <p:nvPr/>
          </p:nvSpPr>
          <p:spPr>
            <a:xfrm>
              <a:off x="2321858" y="233083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C57B6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60252-FDBA-4A29-41BF-370F63EDF208}"/>
              </a:ext>
            </a:extLst>
          </p:cNvPr>
          <p:cNvGrpSpPr/>
          <p:nvPr/>
        </p:nvGrpSpPr>
        <p:grpSpPr>
          <a:xfrm>
            <a:off x="3611407" y="12801"/>
            <a:ext cx="3657600" cy="3442891"/>
            <a:chOff x="4906315" y="1"/>
            <a:chExt cx="3657600" cy="3442891"/>
          </a:xfrm>
        </p:grpSpPr>
        <p:pic>
          <p:nvPicPr>
            <p:cNvPr id="7" name="Picture 6" descr="A diagram of different colors&#10;&#10;Description automatically generated">
              <a:extLst>
                <a:ext uri="{FF2B5EF4-FFF2-40B4-BE49-F238E27FC236}">
                  <a16:creationId xmlns:a16="http://schemas.microsoft.com/office/drawing/2014/main" id="{2D5B531E-9B30-B788-97FB-6D0296957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315" y="1"/>
              <a:ext cx="3657600" cy="34428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5EA251-9C9B-305D-3B9E-6764AB3C7885}"/>
                </a:ext>
              </a:extLst>
            </p:cNvPr>
            <p:cNvSpPr txBox="1"/>
            <p:nvPr/>
          </p:nvSpPr>
          <p:spPr>
            <a:xfrm>
              <a:off x="7628963" y="331695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C4B630-8370-41C0-28B7-E89EEA09B96F}"/>
              </a:ext>
            </a:extLst>
          </p:cNvPr>
          <p:cNvGrpSpPr/>
          <p:nvPr/>
        </p:nvGrpSpPr>
        <p:grpSpPr>
          <a:xfrm>
            <a:off x="8146688" y="0"/>
            <a:ext cx="3657600" cy="3590417"/>
            <a:chOff x="8146688" y="6400"/>
            <a:chExt cx="3657600" cy="3590417"/>
          </a:xfrm>
        </p:grpSpPr>
        <p:pic>
          <p:nvPicPr>
            <p:cNvPr id="13" name="Picture 12" descr="A diagram of different colors&#10;&#10;Description automatically generated">
              <a:extLst>
                <a:ext uri="{FF2B5EF4-FFF2-40B4-BE49-F238E27FC236}">
                  <a16:creationId xmlns:a16="http://schemas.microsoft.com/office/drawing/2014/main" id="{182146E9-099C-BD7D-A27A-B3FCAD591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688" y="6400"/>
              <a:ext cx="3657600" cy="35904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29FDD4-126D-FD07-2361-3BA7A1DAD923}"/>
                </a:ext>
              </a:extLst>
            </p:cNvPr>
            <p:cNvSpPr txBox="1"/>
            <p:nvPr/>
          </p:nvSpPr>
          <p:spPr>
            <a:xfrm>
              <a:off x="10820399" y="338094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0DC5DD-F828-9CE8-8122-C215016A5357}"/>
              </a:ext>
            </a:extLst>
          </p:cNvPr>
          <p:cNvGrpSpPr/>
          <p:nvPr/>
        </p:nvGrpSpPr>
        <p:grpSpPr>
          <a:xfrm>
            <a:off x="0" y="3375140"/>
            <a:ext cx="3657600" cy="3482860"/>
            <a:chOff x="99176" y="3375140"/>
            <a:chExt cx="3657600" cy="3482860"/>
          </a:xfrm>
        </p:grpSpPr>
        <p:pic>
          <p:nvPicPr>
            <p:cNvPr id="17" name="Picture 16" descr="A diagram of a cluster&#10;&#10;Description automatically generated">
              <a:extLst>
                <a:ext uri="{FF2B5EF4-FFF2-40B4-BE49-F238E27FC236}">
                  <a16:creationId xmlns:a16="http://schemas.microsoft.com/office/drawing/2014/main" id="{16185D1C-2AB8-2E70-9F36-B651ABB03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6" y="3375140"/>
              <a:ext cx="3657600" cy="34828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34C1CF-8391-D5E7-2AFF-0C802CBB2F8A}"/>
                </a:ext>
              </a:extLst>
            </p:cNvPr>
            <p:cNvSpPr txBox="1"/>
            <p:nvPr/>
          </p:nvSpPr>
          <p:spPr>
            <a:xfrm>
              <a:off x="717176" y="3596817"/>
              <a:ext cx="733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Jinfen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21C869-657B-10F1-CC64-077784916633}"/>
              </a:ext>
            </a:extLst>
          </p:cNvPr>
          <p:cNvGrpSpPr/>
          <p:nvPr/>
        </p:nvGrpSpPr>
        <p:grpSpPr>
          <a:xfrm>
            <a:off x="3611407" y="3375140"/>
            <a:ext cx="3657600" cy="3442384"/>
            <a:chOff x="4073344" y="3415616"/>
            <a:chExt cx="3657600" cy="3442384"/>
          </a:xfrm>
        </p:grpSpPr>
        <p:pic>
          <p:nvPicPr>
            <p:cNvPr id="21" name="Picture 20" descr="A colorful blotches with numbers and letters&#10;&#10;Description automatically generated">
              <a:extLst>
                <a:ext uri="{FF2B5EF4-FFF2-40B4-BE49-F238E27FC236}">
                  <a16:creationId xmlns:a16="http://schemas.microsoft.com/office/drawing/2014/main" id="{439A5A77-D11A-8FF3-47B2-F056EA155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344" y="3415616"/>
              <a:ext cx="3657600" cy="344238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049C56-2304-4449-9429-D4AA4C236C0B}"/>
                </a:ext>
              </a:extLst>
            </p:cNvPr>
            <p:cNvSpPr txBox="1"/>
            <p:nvPr/>
          </p:nvSpPr>
          <p:spPr>
            <a:xfrm>
              <a:off x="6436658" y="3607220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Simon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802819F7-CEDB-6841-5B90-B29FFF8939FC}"/>
              </a:ext>
            </a:extLst>
          </p:cNvPr>
          <p:cNvSpPr/>
          <p:nvPr/>
        </p:nvSpPr>
        <p:spPr>
          <a:xfrm>
            <a:off x="878507" y="1783919"/>
            <a:ext cx="622915" cy="50772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7D2D13-31E3-C7C7-74BD-3513F7DDED68}"/>
              </a:ext>
            </a:extLst>
          </p:cNvPr>
          <p:cNvSpPr/>
          <p:nvPr/>
        </p:nvSpPr>
        <p:spPr>
          <a:xfrm>
            <a:off x="2577485" y="4745535"/>
            <a:ext cx="854337" cy="571532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E66A7C0-638E-5CBF-4F6A-A5F3AD7C3AAD}"/>
              </a:ext>
            </a:extLst>
          </p:cNvPr>
          <p:cNvSpPr/>
          <p:nvPr/>
        </p:nvSpPr>
        <p:spPr>
          <a:xfrm rot="4061147">
            <a:off x="4904574" y="510729"/>
            <a:ext cx="622915" cy="50772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AB1DC6D-BD28-1B47-DAE8-8240A4F96516}"/>
              </a:ext>
            </a:extLst>
          </p:cNvPr>
          <p:cNvSpPr/>
          <p:nvPr/>
        </p:nvSpPr>
        <p:spPr>
          <a:xfrm>
            <a:off x="10761931" y="1068840"/>
            <a:ext cx="436648" cy="369332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ECD5D92-E321-7DB8-7FBB-3A8D9A635078}"/>
              </a:ext>
            </a:extLst>
          </p:cNvPr>
          <p:cNvSpPr/>
          <p:nvPr/>
        </p:nvSpPr>
        <p:spPr>
          <a:xfrm>
            <a:off x="2662757" y="5772535"/>
            <a:ext cx="781366" cy="599016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561DCB5-FA2D-CB8C-B627-2311467FE192}"/>
              </a:ext>
            </a:extLst>
          </p:cNvPr>
          <p:cNvSpPr/>
          <p:nvPr/>
        </p:nvSpPr>
        <p:spPr>
          <a:xfrm rot="19788539">
            <a:off x="5699322" y="550227"/>
            <a:ext cx="529312" cy="369332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D0A48A-3F4F-738C-19F4-61543EDE03E0}"/>
              </a:ext>
            </a:extLst>
          </p:cNvPr>
          <p:cNvSpPr/>
          <p:nvPr/>
        </p:nvSpPr>
        <p:spPr>
          <a:xfrm rot="19788539">
            <a:off x="1034464" y="1164673"/>
            <a:ext cx="529312" cy="493647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43D9D0-F4C6-8D5D-05EA-6C075C697283}"/>
              </a:ext>
            </a:extLst>
          </p:cNvPr>
          <p:cNvSpPr/>
          <p:nvPr/>
        </p:nvSpPr>
        <p:spPr>
          <a:xfrm rot="19788539">
            <a:off x="10445899" y="1256543"/>
            <a:ext cx="382183" cy="402107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1D108F8-C317-8C55-7F70-49D1E8EAE9C7}"/>
              </a:ext>
            </a:extLst>
          </p:cNvPr>
          <p:cNvSpPr/>
          <p:nvPr/>
        </p:nvSpPr>
        <p:spPr>
          <a:xfrm rot="19223905">
            <a:off x="2178712" y="738133"/>
            <a:ext cx="550831" cy="621953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84DC68E-C196-91B2-1030-B88F4ABB5B09}"/>
              </a:ext>
            </a:extLst>
          </p:cNvPr>
          <p:cNvSpPr/>
          <p:nvPr/>
        </p:nvSpPr>
        <p:spPr>
          <a:xfrm rot="19223905">
            <a:off x="5509829" y="1552350"/>
            <a:ext cx="326270" cy="226396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4B6C661-E476-D189-3B0C-2A9D3B66A036}"/>
              </a:ext>
            </a:extLst>
          </p:cNvPr>
          <p:cNvSpPr/>
          <p:nvPr/>
        </p:nvSpPr>
        <p:spPr>
          <a:xfrm rot="19223905">
            <a:off x="5929143" y="1859261"/>
            <a:ext cx="1099924" cy="103622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B95BA7C-171C-7E6F-E4C1-6E67492BA883}"/>
              </a:ext>
            </a:extLst>
          </p:cNvPr>
          <p:cNvSpPr/>
          <p:nvPr/>
        </p:nvSpPr>
        <p:spPr>
          <a:xfrm rot="19223905">
            <a:off x="8992936" y="1147434"/>
            <a:ext cx="1099924" cy="103622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ACB68A0-C152-946B-8ED4-4137EE409D03}"/>
              </a:ext>
            </a:extLst>
          </p:cNvPr>
          <p:cNvSpPr/>
          <p:nvPr/>
        </p:nvSpPr>
        <p:spPr>
          <a:xfrm rot="19223905">
            <a:off x="9815910" y="2205546"/>
            <a:ext cx="209310" cy="164593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771620-2377-AECC-CA2E-224EB72BA257}"/>
              </a:ext>
            </a:extLst>
          </p:cNvPr>
          <p:cNvSpPr/>
          <p:nvPr/>
        </p:nvSpPr>
        <p:spPr>
          <a:xfrm rot="19223905">
            <a:off x="10194089" y="958122"/>
            <a:ext cx="209310" cy="164593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AA0A138-13D7-EE61-D49D-A703C429A079}"/>
              </a:ext>
            </a:extLst>
          </p:cNvPr>
          <p:cNvSpPr/>
          <p:nvPr/>
        </p:nvSpPr>
        <p:spPr>
          <a:xfrm rot="20540852">
            <a:off x="4868384" y="5514247"/>
            <a:ext cx="306521" cy="879297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8699D1E-554E-6B3F-CAEA-CCC0DF8546D6}"/>
              </a:ext>
            </a:extLst>
          </p:cNvPr>
          <p:cNvSpPr/>
          <p:nvPr/>
        </p:nvSpPr>
        <p:spPr>
          <a:xfrm>
            <a:off x="3079560" y="1229102"/>
            <a:ext cx="304753" cy="32187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D3B24CE-67D7-1F57-3A2C-6E297D3ADF7B}"/>
              </a:ext>
            </a:extLst>
          </p:cNvPr>
          <p:cNvSpPr/>
          <p:nvPr/>
        </p:nvSpPr>
        <p:spPr>
          <a:xfrm>
            <a:off x="4857714" y="1424181"/>
            <a:ext cx="304753" cy="32187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40940B4-ED40-2A15-1F69-D14634FD47D7}"/>
              </a:ext>
            </a:extLst>
          </p:cNvPr>
          <p:cNvSpPr/>
          <p:nvPr/>
        </p:nvSpPr>
        <p:spPr>
          <a:xfrm rot="2110790">
            <a:off x="8623349" y="2456676"/>
            <a:ext cx="1011681" cy="50771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53B5EDD-AD51-3E37-FF49-7DE112E57C62}"/>
              </a:ext>
            </a:extLst>
          </p:cNvPr>
          <p:cNvSpPr/>
          <p:nvPr/>
        </p:nvSpPr>
        <p:spPr>
          <a:xfrm rot="2110790">
            <a:off x="6060092" y="5826537"/>
            <a:ext cx="410516" cy="45636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31DE4B2-BF83-15BB-F1EB-F0961451EEE4}"/>
              </a:ext>
            </a:extLst>
          </p:cNvPr>
          <p:cNvSpPr/>
          <p:nvPr/>
        </p:nvSpPr>
        <p:spPr>
          <a:xfrm rot="2110790">
            <a:off x="2433662" y="1506064"/>
            <a:ext cx="410516" cy="45636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D2C4E3E-FF5C-4A2B-D98C-A4456E12DED1}"/>
              </a:ext>
            </a:extLst>
          </p:cNvPr>
          <p:cNvSpPr/>
          <p:nvPr/>
        </p:nvSpPr>
        <p:spPr>
          <a:xfrm rot="2110790">
            <a:off x="4139943" y="1132238"/>
            <a:ext cx="536657" cy="5470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630137B-6994-E54D-A444-1EA186DAAABB}"/>
              </a:ext>
            </a:extLst>
          </p:cNvPr>
          <p:cNvSpPr/>
          <p:nvPr/>
        </p:nvSpPr>
        <p:spPr>
          <a:xfrm rot="19223905">
            <a:off x="1725833" y="4004124"/>
            <a:ext cx="530920" cy="395423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9DD2BE-85E7-5317-AE8F-2CE61CFC1142}"/>
              </a:ext>
            </a:extLst>
          </p:cNvPr>
          <p:cNvSpPr/>
          <p:nvPr/>
        </p:nvSpPr>
        <p:spPr>
          <a:xfrm rot="19223905">
            <a:off x="1818936" y="994276"/>
            <a:ext cx="281565" cy="395423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60F4B9D-2B64-9B73-F973-10882C762B89}"/>
              </a:ext>
            </a:extLst>
          </p:cNvPr>
          <p:cNvSpPr/>
          <p:nvPr/>
        </p:nvSpPr>
        <p:spPr>
          <a:xfrm rot="19223905">
            <a:off x="5895637" y="1762819"/>
            <a:ext cx="229953" cy="355186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8E63972-4BFA-EF29-EF2B-8EF67C97AA41}"/>
              </a:ext>
            </a:extLst>
          </p:cNvPr>
          <p:cNvSpPr/>
          <p:nvPr/>
        </p:nvSpPr>
        <p:spPr>
          <a:xfrm rot="19223905">
            <a:off x="4462966" y="5544692"/>
            <a:ext cx="204430" cy="27464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6AFABC3-5E57-F633-E8B8-0EA6C636F956}"/>
              </a:ext>
            </a:extLst>
          </p:cNvPr>
          <p:cNvSpPr/>
          <p:nvPr/>
        </p:nvSpPr>
        <p:spPr>
          <a:xfrm rot="19223905">
            <a:off x="4637944" y="5934161"/>
            <a:ext cx="204430" cy="27464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22CD8D2-D1FA-2413-A39F-01D33D6A4982}"/>
              </a:ext>
            </a:extLst>
          </p:cNvPr>
          <p:cNvSpPr/>
          <p:nvPr/>
        </p:nvSpPr>
        <p:spPr>
          <a:xfrm rot="19223905">
            <a:off x="5253192" y="5939804"/>
            <a:ext cx="204430" cy="274645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9880D52-0F04-40A0-D465-2E2E9B8B1FBA}"/>
              </a:ext>
            </a:extLst>
          </p:cNvPr>
          <p:cNvSpPr/>
          <p:nvPr/>
        </p:nvSpPr>
        <p:spPr>
          <a:xfrm>
            <a:off x="506840" y="1778908"/>
            <a:ext cx="363478" cy="31283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E8E5AED-AD59-752B-9D50-230BA206A238}"/>
              </a:ext>
            </a:extLst>
          </p:cNvPr>
          <p:cNvSpPr/>
          <p:nvPr/>
        </p:nvSpPr>
        <p:spPr>
          <a:xfrm>
            <a:off x="2862539" y="4347849"/>
            <a:ext cx="363478" cy="312837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74ED551-6A3C-2801-AF11-1B2F837C59C1}"/>
              </a:ext>
            </a:extLst>
          </p:cNvPr>
          <p:cNvSpPr/>
          <p:nvPr/>
        </p:nvSpPr>
        <p:spPr>
          <a:xfrm rot="18142004">
            <a:off x="4651041" y="2046055"/>
            <a:ext cx="586060" cy="371400"/>
          </a:xfrm>
          <a:prstGeom prst="ellipse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0C87D00-4DB3-AE21-7E55-2444EBCEB70A}"/>
              </a:ext>
            </a:extLst>
          </p:cNvPr>
          <p:cNvSpPr/>
          <p:nvPr/>
        </p:nvSpPr>
        <p:spPr>
          <a:xfrm rot="367713">
            <a:off x="4891297" y="4086902"/>
            <a:ext cx="303713" cy="307981"/>
          </a:xfrm>
          <a:prstGeom prst="ellipse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45E3549-A654-0AEC-20A6-E9C2179EBCB8}"/>
              </a:ext>
            </a:extLst>
          </p:cNvPr>
          <p:cNvSpPr/>
          <p:nvPr/>
        </p:nvSpPr>
        <p:spPr>
          <a:xfrm rot="6220889">
            <a:off x="5028194" y="4149489"/>
            <a:ext cx="726535" cy="307981"/>
          </a:xfrm>
          <a:prstGeom prst="ellipse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FC0D52D-EE3B-A57E-27D1-143CF563614E}"/>
              </a:ext>
            </a:extLst>
          </p:cNvPr>
          <p:cNvSpPr/>
          <p:nvPr/>
        </p:nvSpPr>
        <p:spPr>
          <a:xfrm rot="20494446">
            <a:off x="1951493" y="2207273"/>
            <a:ext cx="812816" cy="294518"/>
          </a:xfrm>
          <a:prstGeom prst="ellipse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135F2FF-FC37-35DA-2978-C377CE0F031A}"/>
              </a:ext>
            </a:extLst>
          </p:cNvPr>
          <p:cNvSpPr/>
          <p:nvPr/>
        </p:nvSpPr>
        <p:spPr>
          <a:xfrm>
            <a:off x="926710" y="2672860"/>
            <a:ext cx="379604" cy="369333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6A0473A-70B3-6CFA-E144-E45F42C00425}"/>
              </a:ext>
            </a:extLst>
          </p:cNvPr>
          <p:cNvSpPr/>
          <p:nvPr/>
        </p:nvSpPr>
        <p:spPr>
          <a:xfrm>
            <a:off x="2168099" y="5175467"/>
            <a:ext cx="379604" cy="369333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8B8F39F-A330-DC77-7F9C-3FE4B43DB7E0}"/>
              </a:ext>
            </a:extLst>
          </p:cNvPr>
          <p:cNvSpPr/>
          <p:nvPr/>
        </p:nvSpPr>
        <p:spPr>
          <a:xfrm>
            <a:off x="10503680" y="713827"/>
            <a:ext cx="379604" cy="369333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F4D701D-2374-4D05-6824-AD42A9B7969C}"/>
              </a:ext>
            </a:extLst>
          </p:cNvPr>
          <p:cNvSpPr/>
          <p:nvPr/>
        </p:nvSpPr>
        <p:spPr>
          <a:xfrm>
            <a:off x="594052" y="415338"/>
            <a:ext cx="711884" cy="599015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2AA09BB-C0AE-BD64-AB70-63141EA7BD2E}"/>
              </a:ext>
            </a:extLst>
          </p:cNvPr>
          <p:cNvSpPr/>
          <p:nvPr/>
        </p:nvSpPr>
        <p:spPr>
          <a:xfrm>
            <a:off x="9098938" y="353522"/>
            <a:ext cx="1049372" cy="599015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F3ABF8F-AC2F-A0C0-C423-30E65E1600E3}"/>
              </a:ext>
            </a:extLst>
          </p:cNvPr>
          <p:cNvSpPr/>
          <p:nvPr/>
        </p:nvSpPr>
        <p:spPr>
          <a:xfrm>
            <a:off x="4222323" y="4804331"/>
            <a:ext cx="273203" cy="341928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75FF87A-CCC0-8DC1-73DA-357A68BDAE16}"/>
              </a:ext>
            </a:extLst>
          </p:cNvPr>
          <p:cNvSpPr/>
          <p:nvPr/>
        </p:nvSpPr>
        <p:spPr>
          <a:xfrm>
            <a:off x="522564" y="4563774"/>
            <a:ext cx="1465949" cy="1019584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5BBFC0C-EF02-E496-9C40-F9260B3E7D5C}"/>
              </a:ext>
            </a:extLst>
          </p:cNvPr>
          <p:cNvSpPr/>
          <p:nvPr/>
        </p:nvSpPr>
        <p:spPr>
          <a:xfrm>
            <a:off x="4262287" y="4354847"/>
            <a:ext cx="273203" cy="341928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7C5D6C6-C8DB-4FDD-4D47-2E55055C2FDF}"/>
              </a:ext>
            </a:extLst>
          </p:cNvPr>
          <p:cNvSpPr/>
          <p:nvPr/>
        </p:nvSpPr>
        <p:spPr>
          <a:xfrm>
            <a:off x="9823111" y="2571607"/>
            <a:ext cx="609362" cy="321875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3F3B311-3F7C-00E6-7AB6-A6274574FE8B}"/>
              </a:ext>
            </a:extLst>
          </p:cNvPr>
          <p:cNvSpPr/>
          <p:nvPr/>
        </p:nvSpPr>
        <p:spPr>
          <a:xfrm>
            <a:off x="2017177" y="1899774"/>
            <a:ext cx="609362" cy="321875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D13CEC1-F22A-17F3-8F0F-408CAD45264E}"/>
              </a:ext>
            </a:extLst>
          </p:cNvPr>
          <p:cNvSpPr/>
          <p:nvPr/>
        </p:nvSpPr>
        <p:spPr>
          <a:xfrm>
            <a:off x="5043153" y="2601509"/>
            <a:ext cx="609362" cy="321875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EF1646C-CFBA-49A6-D269-FF5F76229102}"/>
              </a:ext>
            </a:extLst>
          </p:cNvPr>
          <p:cNvSpPr/>
          <p:nvPr/>
        </p:nvSpPr>
        <p:spPr>
          <a:xfrm>
            <a:off x="5043152" y="3706801"/>
            <a:ext cx="450643" cy="321875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6A4820D-6F88-8683-FF1A-DF0C24B5FCA7}"/>
              </a:ext>
            </a:extLst>
          </p:cNvPr>
          <p:cNvSpPr/>
          <p:nvPr/>
        </p:nvSpPr>
        <p:spPr>
          <a:xfrm rot="18985500">
            <a:off x="5451488" y="4181947"/>
            <a:ext cx="798722" cy="336880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B09E21F-1626-1CD4-8D5C-43B6EBCAC262}"/>
              </a:ext>
            </a:extLst>
          </p:cNvPr>
          <p:cNvSpPr/>
          <p:nvPr/>
        </p:nvSpPr>
        <p:spPr>
          <a:xfrm rot="20494446">
            <a:off x="2284690" y="2493149"/>
            <a:ext cx="812816" cy="294518"/>
          </a:xfrm>
          <a:prstGeom prst="ellipse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8FCF122-2030-ECC3-ABE9-A3C1F3CAC562}"/>
              </a:ext>
            </a:extLst>
          </p:cNvPr>
          <p:cNvSpPr/>
          <p:nvPr/>
        </p:nvSpPr>
        <p:spPr>
          <a:xfrm rot="20494446">
            <a:off x="4524044" y="2481483"/>
            <a:ext cx="490871" cy="294518"/>
          </a:xfrm>
          <a:prstGeom prst="ellipse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5AFB6CA-7616-7EF3-1BCC-F9888AA1AA14}"/>
              </a:ext>
            </a:extLst>
          </p:cNvPr>
          <p:cNvSpPr/>
          <p:nvPr/>
        </p:nvSpPr>
        <p:spPr>
          <a:xfrm rot="20494446">
            <a:off x="10465088" y="2248094"/>
            <a:ext cx="490871" cy="294518"/>
          </a:xfrm>
          <a:prstGeom prst="ellipse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CFEA57B-329E-7737-5FF4-5645464A9099}"/>
              </a:ext>
            </a:extLst>
          </p:cNvPr>
          <p:cNvSpPr/>
          <p:nvPr/>
        </p:nvSpPr>
        <p:spPr>
          <a:xfrm rot="20494446">
            <a:off x="2126690" y="3720479"/>
            <a:ext cx="490871" cy="294518"/>
          </a:xfrm>
          <a:prstGeom prst="ellipse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B327560-3AC4-3649-9677-922CD4FECE9E}"/>
              </a:ext>
            </a:extLst>
          </p:cNvPr>
          <p:cNvSpPr/>
          <p:nvPr/>
        </p:nvSpPr>
        <p:spPr>
          <a:xfrm rot="17570154">
            <a:off x="1822451" y="1567185"/>
            <a:ext cx="574067" cy="231345"/>
          </a:xfrm>
          <a:prstGeom prst="ellipse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56AA69F-5945-400A-F329-68E38737C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310662"/>
              </p:ext>
            </p:extLst>
          </p:nvPr>
        </p:nvGraphicFramePr>
        <p:xfrm>
          <a:off x="7055530" y="3002184"/>
          <a:ext cx="510317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089">
                  <a:extLst>
                    <a:ext uri="{9D8B030D-6E8A-4147-A177-3AD203B41FA5}">
                      <a16:colId xmlns:a16="http://schemas.microsoft.com/office/drawing/2014/main" val="2587944336"/>
                    </a:ext>
                  </a:extLst>
                </a:gridCol>
                <a:gridCol w="677041">
                  <a:extLst>
                    <a:ext uri="{9D8B030D-6E8A-4147-A177-3AD203B41FA5}">
                      <a16:colId xmlns:a16="http://schemas.microsoft.com/office/drawing/2014/main" val="2965875774"/>
                    </a:ext>
                  </a:extLst>
                </a:gridCol>
                <a:gridCol w="676064">
                  <a:extLst>
                    <a:ext uri="{9D8B030D-6E8A-4147-A177-3AD203B41FA5}">
                      <a16:colId xmlns:a16="http://schemas.microsoft.com/office/drawing/2014/main" val="1142571671"/>
                    </a:ext>
                  </a:extLst>
                </a:gridCol>
                <a:gridCol w="967562">
                  <a:extLst>
                    <a:ext uri="{9D8B030D-6E8A-4147-A177-3AD203B41FA5}">
                      <a16:colId xmlns:a16="http://schemas.microsoft.com/office/drawing/2014/main" val="2566008230"/>
                    </a:ext>
                  </a:extLst>
                </a:gridCol>
                <a:gridCol w="997907">
                  <a:extLst>
                    <a:ext uri="{9D8B030D-6E8A-4147-A177-3AD203B41FA5}">
                      <a16:colId xmlns:a16="http://schemas.microsoft.com/office/drawing/2014/main" val="4228698560"/>
                    </a:ext>
                  </a:extLst>
                </a:gridCol>
                <a:gridCol w="880511">
                  <a:extLst>
                    <a:ext uri="{9D8B030D-6E8A-4147-A177-3AD203B41FA5}">
                      <a16:colId xmlns:a16="http://schemas.microsoft.com/office/drawing/2014/main" val="39828746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Jinfen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C57B6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Simon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8302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Epithelial_1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8,9,12,15,17,18,26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0,13,23,25,1,4,22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16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Epithelial_2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97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err="1">
                          <a:highlight>
                            <a:srgbClr val="FFFF00"/>
                          </a:highlight>
                        </a:rPr>
                        <a:t>Lymp</a:t>
                      </a:r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. endo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strike="sngStrike" dirty="0">
                          <a:highlight>
                            <a:srgbClr val="FFFF00"/>
                          </a:highlight>
                        </a:rPr>
                        <a:t>13 (mix)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938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Endothelial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strike="sngStrike" dirty="0">
                          <a:highlight>
                            <a:srgbClr val="FFFF00"/>
                          </a:highlight>
                        </a:rPr>
                        <a:t>13 (mix)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5,24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5,6,21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64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Granulocytes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7516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Plasma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59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0231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B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823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T cells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4,15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2,3,17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635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NK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1,8</a:t>
                      </a:r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101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Macrophages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2,12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5,12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6375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DCs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11,16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737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Mast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0,6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0,22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313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Myofibroblasts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7,26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3,5,22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436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Fibroblasts_1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415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Fibroblast_2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13 (mix)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111886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Fibroblast_3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8,14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5297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E3AC67-ADEE-B1F9-585B-4F29BCFD10DA}"/>
              </a:ext>
            </a:extLst>
          </p:cNvPr>
          <p:cNvSpPr txBox="1"/>
          <p:nvPr/>
        </p:nvSpPr>
        <p:spPr>
          <a:xfrm>
            <a:off x="6910695" y="160142"/>
            <a:ext cx="13727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NOTE: Initially, we grouped clusters 1,8,9 together in Jinfen dataset. Later, it was found that 9 is</a:t>
            </a:r>
          </a:p>
          <a:p>
            <a:r>
              <a:rPr lang="en-US" sz="1000" b="1" dirty="0"/>
              <a:t>Different from 1,8. But this error doesn’t mean we lost good markers because all genes from </a:t>
            </a:r>
          </a:p>
          <a:p>
            <a:r>
              <a:rPr lang="en-US" sz="1000" b="1" dirty="0"/>
              <a:t>these 3 clusters will be combined and then </a:t>
            </a:r>
            <a:r>
              <a:rPr lang="en-US" sz="1000" b="1" dirty="0" err="1"/>
              <a:t>interesected</a:t>
            </a:r>
            <a:r>
              <a:rPr lang="en-US" sz="1000" b="1" dirty="0"/>
              <a:t> with other datasets.</a:t>
            </a:r>
          </a:p>
        </p:txBody>
      </p:sp>
    </p:spTree>
    <p:extLst>
      <p:ext uri="{BB962C8B-B14F-4D97-AF65-F5344CB8AC3E}">
        <p14:creationId xmlns:p14="http://schemas.microsoft.com/office/powerpoint/2010/main" val="25021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8C71209B-A303-A866-9CC0-1FCF36BB5D74}"/>
              </a:ext>
            </a:extLst>
          </p:cNvPr>
          <p:cNvGrpSpPr/>
          <p:nvPr/>
        </p:nvGrpSpPr>
        <p:grpSpPr>
          <a:xfrm>
            <a:off x="3686555" y="0"/>
            <a:ext cx="3657600" cy="3442891"/>
            <a:chOff x="4000880" y="0"/>
            <a:chExt cx="3657600" cy="34428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60252-FDBA-4A29-41BF-370F63EDF208}"/>
                </a:ext>
              </a:extLst>
            </p:cNvPr>
            <p:cNvGrpSpPr/>
            <p:nvPr/>
          </p:nvGrpSpPr>
          <p:grpSpPr>
            <a:xfrm>
              <a:off x="4000880" y="0"/>
              <a:ext cx="3657600" cy="3442891"/>
              <a:chOff x="4906315" y="1"/>
              <a:chExt cx="3657600" cy="3442891"/>
            </a:xfrm>
          </p:grpSpPr>
          <p:pic>
            <p:nvPicPr>
              <p:cNvPr id="7" name="Picture 6" descr="A diagram of different colors&#10;&#10;Description automatically generated">
                <a:extLst>
                  <a:ext uri="{FF2B5EF4-FFF2-40B4-BE49-F238E27FC236}">
                    <a16:creationId xmlns:a16="http://schemas.microsoft.com/office/drawing/2014/main" id="{2D5B531E-9B30-B788-97FB-6D0296957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6315" y="1"/>
                <a:ext cx="3657600" cy="344289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EA251-9C9B-305D-3B9E-6764AB3C7885}"/>
                  </a:ext>
                </a:extLst>
              </p:cNvPr>
              <p:cNvSpPr txBox="1"/>
              <p:nvPr/>
            </p:nvSpPr>
            <p:spPr>
              <a:xfrm>
                <a:off x="7628963" y="331695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Rag</a:t>
                </a: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6EA09D-5EE6-0353-AB40-9C3B89E44F5B}"/>
                </a:ext>
              </a:extLst>
            </p:cNvPr>
            <p:cNvSpPr/>
            <p:nvPr/>
          </p:nvSpPr>
          <p:spPr>
            <a:xfrm>
              <a:off x="5524927" y="2596870"/>
              <a:ext cx="304753" cy="321875"/>
            </a:xfrm>
            <a:prstGeom prst="ellipse">
              <a:avLst/>
            </a:pr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6E442B4-4E7B-79A4-75EE-30F1DEC18BC1}"/>
                </a:ext>
              </a:extLst>
            </p:cNvPr>
            <p:cNvSpPr/>
            <p:nvPr/>
          </p:nvSpPr>
          <p:spPr>
            <a:xfrm rot="18142004">
              <a:off x="4600129" y="2020400"/>
              <a:ext cx="1073872" cy="846452"/>
            </a:xfrm>
            <a:prstGeom prst="ellipse">
              <a:avLst/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2AF8FEB-C031-F5A4-78BA-4D66770C00B9}"/>
                </a:ext>
              </a:extLst>
            </p:cNvPr>
            <p:cNvSpPr/>
            <p:nvPr/>
          </p:nvSpPr>
          <p:spPr>
            <a:xfrm>
              <a:off x="5209783" y="1410778"/>
              <a:ext cx="304753" cy="3218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48A06E9-8482-8EB7-3627-F9308893C660}"/>
                </a:ext>
              </a:extLst>
            </p:cNvPr>
            <p:cNvSpPr/>
            <p:nvPr/>
          </p:nvSpPr>
          <p:spPr>
            <a:xfrm>
              <a:off x="4468091" y="1090329"/>
              <a:ext cx="623454" cy="6242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E4DD8D-2EE0-67BE-2436-09DC795EF0B1}"/>
                </a:ext>
              </a:extLst>
            </p:cNvPr>
            <p:cNvSpPr/>
            <p:nvPr/>
          </p:nvSpPr>
          <p:spPr>
            <a:xfrm>
              <a:off x="5263660" y="417749"/>
              <a:ext cx="832340" cy="8287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1412BB2-7BCC-A7C7-0267-1F28405F2F09}"/>
                </a:ext>
              </a:extLst>
            </p:cNvPr>
            <p:cNvSpPr/>
            <p:nvPr/>
          </p:nvSpPr>
          <p:spPr>
            <a:xfrm rot="19223905">
              <a:off x="5919149" y="1078758"/>
              <a:ext cx="1277775" cy="2107033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2E48F41-EBC9-D4D1-7CF5-8E75AF630AC6}"/>
                </a:ext>
              </a:extLst>
            </p:cNvPr>
            <p:cNvSpPr/>
            <p:nvPr/>
          </p:nvSpPr>
          <p:spPr>
            <a:xfrm>
              <a:off x="6052385" y="282666"/>
              <a:ext cx="629579" cy="599016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C9391F8-989A-DA7F-EA78-9081706279D4}"/>
              </a:ext>
            </a:extLst>
          </p:cNvPr>
          <p:cNvGrpSpPr/>
          <p:nvPr/>
        </p:nvGrpSpPr>
        <p:grpSpPr>
          <a:xfrm>
            <a:off x="8146688" y="0"/>
            <a:ext cx="3657600" cy="3590417"/>
            <a:chOff x="8146688" y="0"/>
            <a:chExt cx="3657600" cy="35904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C4B630-8370-41C0-28B7-E89EEA09B96F}"/>
                </a:ext>
              </a:extLst>
            </p:cNvPr>
            <p:cNvGrpSpPr/>
            <p:nvPr/>
          </p:nvGrpSpPr>
          <p:grpSpPr>
            <a:xfrm>
              <a:off x="8146688" y="0"/>
              <a:ext cx="3657600" cy="3590417"/>
              <a:chOff x="8146688" y="6400"/>
              <a:chExt cx="3657600" cy="3590417"/>
            </a:xfrm>
          </p:grpSpPr>
          <p:pic>
            <p:nvPicPr>
              <p:cNvPr id="13" name="Picture 12" descr="A diagram of different colors&#10;&#10;Description automatically generated">
                <a:extLst>
                  <a:ext uri="{FF2B5EF4-FFF2-40B4-BE49-F238E27FC236}">
                    <a16:creationId xmlns:a16="http://schemas.microsoft.com/office/drawing/2014/main" id="{182146E9-099C-BD7D-A27A-B3FCAD591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6688" y="6400"/>
                <a:ext cx="3657600" cy="3590417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29FDD4-126D-FD07-2361-3BA7A1DAD923}"/>
                  </a:ext>
                </a:extLst>
              </p:cNvPr>
              <p:cNvSpPr txBox="1"/>
              <p:nvPr/>
            </p:nvSpPr>
            <p:spPr>
              <a:xfrm>
                <a:off x="10820399" y="338094"/>
                <a:ext cx="667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Chen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FBA753C-93C4-34E8-05BC-883E82440F5B}"/>
                </a:ext>
              </a:extLst>
            </p:cNvPr>
            <p:cNvSpPr/>
            <p:nvPr/>
          </p:nvSpPr>
          <p:spPr>
            <a:xfrm>
              <a:off x="9823111" y="2571607"/>
              <a:ext cx="609362" cy="321875"/>
            </a:xfrm>
            <a:prstGeom prst="ellipse">
              <a:avLst/>
            </a:pr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5D6B10E-D525-0238-74D9-B17DBD3F5D95}"/>
                </a:ext>
              </a:extLst>
            </p:cNvPr>
            <p:cNvSpPr/>
            <p:nvPr/>
          </p:nvSpPr>
          <p:spPr>
            <a:xfrm rot="19757241">
              <a:off x="10478326" y="2182715"/>
              <a:ext cx="442049" cy="456566"/>
            </a:xfrm>
            <a:prstGeom prst="ellipse">
              <a:avLst/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27A5A76-7452-7C06-4164-B33B1A16F213}"/>
                </a:ext>
              </a:extLst>
            </p:cNvPr>
            <p:cNvSpPr/>
            <p:nvPr/>
          </p:nvSpPr>
          <p:spPr>
            <a:xfrm rot="2110790">
              <a:off x="8623349" y="2456676"/>
              <a:ext cx="1011681" cy="5077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96C1359-27B4-454B-3E48-16C2177BA33B}"/>
                </a:ext>
              </a:extLst>
            </p:cNvPr>
            <p:cNvSpPr/>
            <p:nvPr/>
          </p:nvSpPr>
          <p:spPr>
            <a:xfrm rot="3690936">
              <a:off x="10598547" y="1082086"/>
              <a:ext cx="417206" cy="626181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F5B3E38-2C10-C123-9E7F-C401E8F35658}"/>
                </a:ext>
              </a:extLst>
            </p:cNvPr>
            <p:cNvSpPr/>
            <p:nvPr/>
          </p:nvSpPr>
          <p:spPr>
            <a:xfrm rot="3690936">
              <a:off x="9070268" y="966464"/>
              <a:ext cx="989686" cy="1406288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910B8E6-3869-B40F-B653-1A7E29701066}"/>
                </a:ext>
              </a:extLst>
            </p:cNvPr>
            <p:cNvSpPr/>
            <p:nvPr/>
          </p:nvSpPr>
          <p:spPr>
            <a:xfrm>
              <a:off x="10535304" y="684255"/>
              <a:ext cx="379604" cy="369333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B7D5F4-7F31-7858-B4FF-9768B5261B00}"/>
              </a:ext>
            </a:extLst>
          </p:cNvPr>
          <p:cNvGrpSpPr/>
          <p:nvPr/>
        </p:nvGrpSpPr>
        <p:grpSpPr>
          <a:xfrm>
            <a:off x="0" y="3375140"/>
            <a:ext cx="3657600" cy="3482860"/>
            <a:chOff x="99176" y="3375140"/>
            <a:chExt cx="3657600" cy="348286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70DC5DD-F828-9CE8-8122-C215016A5357}"/>
                </a:ext>
              </a:extLst>
            </p:cNvPr>
            <p:cNvGrpSpPr/>
            <p:nvPr/>
          </p:nvGrpSpPr>
          <p:grpSpPr>
            <a:xfrm>
              <a:off x="99176" y="3375140"/>
              <a:ext cx="3657600" cy="3482860"/>
              <a:chOff x="99176" y="3375140"/>
              <a:chExt cx="3657600" cy="3482860"/>
            </a:xfrm>
          </p:grpSpPr>
          <p:pic>
            <p:nvPicPr>
              <p:cNvPr id="17" name="Picture 16" descr="A diagram of a cluster&#10;&#10;Description automatically generated">
                <a:extLst>
                  <a:ext uri="{FF2B5EF4-FFF2-40B4-BE49-F238E27FC236}">
                    <a16:creationId xmlns:a16="http://schemas.microsoft.com/office/drawing/2014/main" id="{16185D1C-2AB8-2E70-9F36-B651ABB03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76" y="3375140"/>
                <a:ext cx="3657600" cy="348286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34C1CF-8391-D5E7-2AFF-0C802CBB2F8A}"/>
                  </a:ext>
                </a:extLst>
              </p:cNvPr>
              <p:cNvSpPr txBox="1"/>
              <p:nvPr/>
            </p:nvSpPr>
            <p:spPr>
              <a:xfrm>
                <a:off x="717176" y="3596817"/>
                <a:ext cx="733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Jinfen</a:t>
                </a: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20BBDC-DFAE-CBB4-8E15-96E7D075A1F9}"/>
                </a:ext>
              </a:extLst>
            </p:cNvPr>
            <p:cNvSpPr/>
            <p:nvPr/>
          </p:nvSpPr>
          <p:spPr>
            <a:xfrm>
              <a:off x="2308707" y="3686291"/>
              <a:ext cx="351366" cy="369332"/>
            </a:xfrm>
            <a:prstGeom prst="ellipse">
              <a:avLst/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5EBF2DA-BAE8-07B1-E066-FE781E9C3612}"/>
                </a:ext>
              </a:extLst>
            </p:cNvPr>
            <p:cNvSpPr/>
            <p:nvPr/>
          </p:nvSpPr>
          <p:spPr>
            <a:xfrm>
              <a:off x="2681990" y="4664097"/>
              <a:ext cx="861309" cy="672524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D5928E8-F2C7-B639-C663-4AAD38C016C2}"/>
                </a:ext>
              </a:extLst>
            </p:cNvPr>
            <p:cNvSpPr/>
            <p:nvPr/>
          </p:nvSpPr>
          <p:spPr>
            <a:xfrm>
              <a:off x="2761933" y="5772535"/>
              <a:ext cx="781366" cy="599016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3BE42E9-6371-67BE-8A7C-368127B7A13B}"/>
                </a:ext>
              </a:extLst>
            </p:cNvPr>
            <p:cNvSpPr/>
            <p:nvPr/>
          </p:nvSpPr>
          <p:spPr>
            <a:xfrm>
              <a:off x="2280470" y="5169911"/>
              <a:ext cx="379604" cy="369333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FB4EEA-4085-088A-4F62-499D936B6872}"/>
                </a:ext>
              </a:extLst>
            </p:cNvPr>
            <p:cNvSpPr/>
            <p:nvPr/>
          </p:nvSpPr>
          <p:spPr>
            <a:xfrm>
              <a:off x="727567" y="5692409"/>
              <a:ext cx="363479" cy="411030"/>
            </a:xfrm>
            <a:prstGeom prst="ellipse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125CE9C-4DCA-ABDD-3001-91212A2A77B3}"/>
                </a:ext>
              </a:extLst>
            </p:cNvPr>
            <p:cNvSpPr/>
            <p:nvPr/>
          </p:nvSpPr>
          <p:spPr>
            <a:xfrm>
              <a:off x="3020836" y="4323701"/>
              <a:ext cx="363478" cy="312837"/>
            </a:xfrm>
            <a:prstGeom prst="ellipse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F06872E-7622-6AC2-19AD-74B35B9C8501}"/>
              </a:ext>
            </a:extLst>
          </p:cNvPr>
          <p:cNvGrpSpPr/>
          <p:nvPr/>
        </p:nvGrpSpPr>
        <p:grpSpPr>
          <a:xfrm>
            <a:off x="0" y="0"/>
            <a:ext cx="3657600" cy="3455692"/>
            <a:chOff x="0" y="0"/>
            <a:chExt cx="3657600" cy="345569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09AC20-636B-A04D-6C79-0D57A1E4E7FA}"/>
                </a:ext>
              </a:extLst>
            </p:cNvPr>
            <p:cNvGrpSpPr/>
            <p:nvPr/>
          </p:nvGrpSpPr>
          <p:grpSpPr>
            <a:xfrm>
              <a:off x="0" y="0"/>
              <a:ext cx="3657600" cy="3455692"/>
              <a:chOff x="0" y="0"/>
              <a:chExt cx="3657600" cy="3455692"/>
            </a:xfrm>
          </p:grpSpPr>
          <p:pic>
            <p:nvPicPr>
              <p:cNvPr id="5" name="Picture 4" descr="A diagram of different colors&#10;&#10;Description automatically generated">
                <a:extLst>
                  <a:ext uri="{FF2B5EF4-FFF2-40B4-BE49-F238E27FC236}">
                    <a16:creationId xmlns:a16="http://schemas.microsoft.com/office/drawing/2014/main" id="{A30D13AA-B535-C345-0342-49ABF6E0C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657600" cy="34556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A10006-C5E3-3391-A764-93A8D843811A}"/>
                  </a:ext>
                </a:extLst>
              </p:cNvPr>
              <p:cNvSpPr txBox="1"/>
              <p:nvPr/>
            </p:nvSpPr>
            <p:spPr>
              <a:xfrm>
                <a:off x="2321858" y="233083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C57B6</a:t>
                </a: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B187ED-DC94-309B-E92B-C3F3CF03916C}"/>
                </a:ext>
              </a:extLst>
            </p:cNvPr>
            <p:cNvSpPr/>
            <p:nvPr/>
          </p:nvSpPr>
          <p:spPr>
            <a:xfrm>
              <a:off x="2089842" y="1845629"/>
              <a:ext cx="304753" cy="321875"/>
            </a:xfrm>
            <a:prstGeom prst="ellipse">
              <a:avLst/>
            </a:pr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FC45FC8-8BAB-56C5-5577-8D1F8B438177}"/>
                </a:ext>
              </a:extLst>
            </p:cNvPr>
            <p:cNvSpPr/>
            <p:nvPr/>
          </p:nvSpPr>
          <p:spPr>
            <a:xfrm>
              <a:off x="2147139" y="2101849"/>
              <a:ext cx="689582" cy="672524"/>
            </a:xfrm>
            <a:prstGeom prst="ellipse">
              <a:avLst/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D242C79-9A3F-FF92-99D8-78089C79D458}"/>
                </a:ext>
              </a:extLst>
            </p:cNvPr>
            <p:cNvSpPr/>
            <p:nvPr/>
          </p:nvSpPr>
          <p:spPr>
            <a:xfrm>
              <a:off x="3079560" y="1229102"/>
              <a:ext cx="304753" cy="3218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0F3AD2-B89B-C5BD-B7FC-E1B5CED7BEFD}"/>
                </a:ext>
              </a:extLst>
            </p:cNvPr>
            <p:cNvSpPr/>
            <p:nvPr/>
          </p:nvSpPr>
          <p:spPr>
            <a:xfrm>
              <a:off x="2461172" y="1595382"/>
              <a:ext cx="304753" cy="3218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D642D9-1764-FAA6-E433-89880A842828}"/>
                </a:ext>
              </a:extLst>
            </p:cNvPr>
            <p:cNvSpPr/>
            <p:nvPr/>
          </p:nvSpPr>
          <p:spPr>
            <a:xfrm>
              <a:off x="884398" y="1732652"/>
              <a:ext cx="566570" cy="626181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F9747F5-8331-1686-3FD9-ABF5829918FF}"/>
                </a:ext>
              </a:extLst>
            </p:cNvPr>
            <p:cNvSpPr/>
            <p:nvPr/>
          </p:nvSpPr>
          <p:spPr>
            <a:xfrm rot="19223905">
              <a:off x="1514664" y="819753"/>
              <a:ext cx="1277775" cy="803767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486E4AB-A2AF-4C08-8E25-B9F740E14DAE}"/>
                </a:ext>
              </a:extLst>
            </p:cNvPr>
            <p:cNvSpPr/>
            <p:nvPr/>
          </p:nvSpPr>
          <p:spPr>
            <a:xfrm>
              <a:off x="978158" y="1100089"/>
              <a:ext cx="629579" cy="599016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6198A02-79A2-9E4D-36F9-3103ED9B5C18}"/>
                </a:ext>
              </a:extLst>
            </p:cNvPr>
            <p:cNvSpPr/>
            <p:nvPr/>
          </p:nvSpPr>
          <p:spPr>
            <a:xfrm>
              <a:off x="926710" y="2672860"/>
              <a:ext cx="379604" cy="369333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66DF46F-2632-148E-E895-E690725A26F3}"/>
                </a:ext>
              </a:extLst>
            </p:cNvPr>
            <p:cNvSpPr/>
            <p:nvPr/>
          </p:nvSpPr>
          <p:spPr>
            <a:xfrm>
              <a:off x="594052" y="415338"/>
              <a:ext cx="711884" cy="599015"/>
            </a:xfrm>
            <a:prstGeom prst="ellipse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2046AFC-2832-4576-0AA9-3B107EFF7804}"/>
                </a:ext>
              </a:extLst>
            </p:cNvPr>
            <p:cNvSpPr/>
            <p:nvPr/>
          </p:nvSpPr>
          <p:spPr>
            <a:xfrm>
              <a:off x="506840" y="1778908"/>
              <a:ext cx="363478" cy="312837"/>
            </a:xfrm>
            <a:prstGeom prst="ellipse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3BC3722-7399-355A-5836-D5D41B0C7491}"/>
                </a:ext>
              </a:extLst>
            </p:cNvPr>
            <p:cNvSpPr/>
            <p:nvPr/>
          </p:nvSpPr>
          <p:spPr>
            <a:xfrm>
              <a:off x="1968008" y="1739948"/>
              <a:ext cx="203565" cy="211362"/>
            </a:xfrm>
            <a:prstGeom prst="ellipse">
              <a:avLst/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82D147-1095-DE3B-89BB-606FB098E859}"/>
              </a:ext>
            </a:extLst>
          </p:cNvPr>
          <p:cNvGrpSpPr/>
          <p:nvPr/>
        </p:nvGrpSpPr>
        <p:grpSpPr>
          <a:xfrm>
            <a:off x="3686555" y="3415616"/>
            <a:ext cx="3657600" cy="3442384"/>
            <a:chOff x="4073344" y="3415616"/>
            <a:chExt cx="3657600" cy="344238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21C869-657B-10F1-CC64-077784916633}"/>
                </a:ext>
              </a:extLst>
            </p:cNvPr>
            <p:cNvGrpSpPr/>
            <p:nvPr/>
          </p:nvGrpSpPr>
          <p:grpSpPr>
            <a:xfrm>
              <a:off x="4073344" y="3415616"/>
              <a:ext cx="3657600" cy="3442384"/>
              <a:chOff x="4073344" y="3415616"/>
              <a:chExt cx="3657600" cy="3442384"/>
            </a:xfrm>
          </p:grpSpPr>
          <p:pic>
            <p:nvPicPr>
              <p:cNvPr id="21" name="Picture 20" descr="A colorful blotches with numbers and letters&#10;&#10;Description automatically generated">
                <a:extLst>
                  <a:ext uri="{FF2B5EF4-FFF2-40B4-BE49-F238E27FC236}">
                    <a16:creationId xmlns:a16="http://schemas.microsoft.com/office/drawing/2014/main" id="{439A5A77-D11A-8FF3-47B2-F056EA155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3344" y="3415616"/>
                <a:ext cx="3657600" cy="344238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049C56-2304-4449-9429-D4AA4C236C0B}"/>
                  </a:ext>
                </a:extLst>
              </p:cNvPr>
              <p:cNvSpPr txBox="1"/>
              <p:nvPr/>
            </p:nvSpPr>
            <p:spPr>
              <a:xfrm>
                <a:off x="6436658" y="3607220"/>
                <a:ext cx="77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Simon</a:t>
                </a:r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678303-66AA-9942-9361-F919AC2F32E1}"/>
                </a:ext>
              </a:extLst>
            </p:cNvPr>
            <p:cNvSpPr/>
            <p:nvPr/>
          </p:nvSpPr>
          <p:spPr>
            <a:xfrm>
              <a:off x="6489638" y="5839688"/>
              <a:ext cx="467780" cy="46321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9B3DD71-F433-4A0F-D968-4F7D2E8BCC05}"/>
                </a:ext>
              </a:extLst>
            </p:cNvPr>
            <p:cNvSpPr/>
            <p:nvPr/>
          </p:nvSpPr>
          <p:spPr>
            <a:xfrm>
              <a:off x="4577438" y="4776718"/>
              <a:ext cx="467780" cy="463215"/>
            </a:xfrm>
            <a:prstGeom prst="ellipse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62C7185-6649-3B9B-D1F5-3DFBD08FA8CF}"/>
                </a:ext>
              </a:extLst>
            </p:cNvPr>
            <p:cNvSpPr/>
            <p:nvPr/>
          </p:nvSpPr>
          <p:spPr>
            <a:xfrm rot="2178307">
              <a:off x="6097165" y="4021848"/>
              <a:ext cx="706041" cy="780994"/>
            </a:xfrm>
            <a:prstGeom prst="ellipse">
              <a:avLst/>
            </a:pr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331A646-2B67-3105-FDA9-A661C349D98E}"/>
                </a:ext>
              </a:extLst>
            </p:cNvPr>
            <p:cNvSpPr/>
            <p:nvPr/>
          </p:nvSpPr>
          <p:spPr>
            <a:xfrm>
              <a:off x="5617919" y="3846800"/>
              <a:ext cx="237267" cy="290689"/>
            </a:xfrm>
            <a:prstGeom prst="ellipse">
              <a:avLst/>
            </a:pr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654898-D176-9F14-5041-6422AC9985D9}"/>
                </a:ext>
              </a:extLst>
            </p:cNvPr>
            <p:cNvSpPr/>
            <p:nvPr/>
          </p:nvSpPr>
          <p:spPr>
            <a:xfrm rot="17892744">
              <a:off x="5515439" y="4112428"/>
              <a:ext cx="726535" cy="364376"/>
            </a:xfrm>
            <a:prstGeom prst="ellipse">
              <a:avLst/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3DDB4E2-D7C2-2621-28B5-8AFFDB0B8973}"/>
                </a:ext>
              </a:extLst>
            </p:cNvPr>
            <p:cNvSpPr/>
            <p:nvPr/>
          </p:nvSpPr>
          <p:spPr>
            <a:xfrm>
              <a:off x="5395899" y="4178254"/>
              <a:ext cx="203565" cy="211362"/>
            </a:xfrm>
            <a:prstGeom prst="ellipse">
              <a:avLst/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DC71E9CE-0D53-BF0C-5E88-B7E2166FF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40430"/>
              </p:ext>
            </p:extLst>
          </p:nvPr>
        </p:nvGraphicFramePr>
        <p:xfrm>
          <a:off x="6964352" y="3360179"/>
          <a:ext cx="5270051" cy="3162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290">
                  <a:extLst>
                    <a:ext uri="{9D8B030D-6E8A-4147-A177-3AD203B41FA5}">
                      <a16:colId xmlns:a16="http://schemas.microsoft.com/office/drawing/2014/main" val="1499750695"/>
                    </a:ext>
                  </a:extLst>
                </a:gridCol>
                <a:gridCol w="612475">
                  <a:extLst>
                    <a:ext uri="{9D8B030D-6E8A-4147-A177-3AD203B41FA5}">
                      <a16:colId xmlns:a16="http://schemas.microsoft.com/office/drawing/2014/main" val="1316501164"/>
                    </a:ext>
                  </a:extLst>
                </a:gridCol>
                <a:gridCol w="819509">
                  <a:extLst>
                    <a:ext uri="{9D8B030D-6E8A-4147-A177-3AD203B41FA5}">
                      <a16:colId xmlns:a16="http://schemas.microsoft.com/office/drawing/2014/main" val="718814445"/>
                    </a:ext>
                  </a:extLst>
                </a:gridCol>
                <a:gridCol w="1130061">
                  <a:extLst>
                    <a:ext uri="{9D8B030D-6E8A-4147-A177-3AD203B41FA5}">
                      <a16:colId xmlns:a16="http://schemas.microsoft.com/office/drawing/2014/main" val="3658662026"/>
                    </a:ext>
                  </a:extLst>
                </a:gridCol>
                <a:gridCol w="875029">
                  <a:extLst>
                    <a:ext uri="{9D8B030D-6E8A-4147-A177-3AD203B41FA5}">
                      <a16:colId xmlns:a16="http://schemas.microsoft.com/office/drawing/2014/main" val="4280697109"/>
                    </a:ext>
                  </a:extLst>
                </a:gridCol>
                <a:gridCol w="1076687">
                  <a:extLst>
                    <a:ext uri="{9D8B030D-6E8A-4147-A177-3AD203B41FA5}">
                      <a16:colId xmlns:a16="http://schemas.microsoft.com/office/drawing/2014/main" val="2446979733"/>
                    </a:ext>
                  </a:extLst>
                </a:gridCol>
              </a:tblGrid>
              <a:tr h="21001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Jinfen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C57B6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Simon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185252"/>
                  </a:ext>
                </a:extLst>
              </a:tr>
              <a:tr h="254527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Myofibroblasts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8(14)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7(19)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7(7),19(26)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2(3,5,27) 5(8,14,20),11(22)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723196"/>
                  </a:ext>
                </a:extLst>
              </a:tr>
              <a:tr h="225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Fibroblasts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11(13)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4(1,6,9),12(19)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4(1,11,23,25,28),6(14)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8(8)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9(18)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19881"/>
                  </a:ext>
                </a:extLst>
              </a:tr>
              <a:tr h="222354">
                <a:tc>
                  <a:txBody>
                    <a:bodyPr/>
                    <a:lstStyle/>
                    <a:p>
                      <a:r>
                        <a:rPr lang="en-US" sz="800" dirty="0" err="1">
                          <a:highlight>
                            <a:srgbClr val="FFFF00"/>
                          </a:highlight>
                        </a:rPr>
                        <a:t>Lymp</a:t>
                      </a:r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. endo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11(18)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8(30)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66470"/>
                  </a:ext>
                </a:extLst>
              </a:tr>
              <a:tr h="23590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Endothelial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6(7)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3(5,24)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15(21),5(5),6(6)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8(12)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003213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Macrophages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6(2), 10(12)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3(5,12)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5(2,6,21,29,32,33)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3(9,15)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7()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86416"/>
                  </a:ext>
                </a:extLst>
              </a:tr>
              <a:tr h="212194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Epithelial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5(2,4,10,11,13)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1(0,4,7,8,9,10,12,13,15,17,18,20,26,27,31)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1(0,1,4,12,13,22),16(23), 18(25)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1(), 4()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322267"/>
                  </a:ext>
                </a:extLst>
              </a:tr>
              <a:tr h="242674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1(0,6)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1(0,22)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2(3,16,22)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32221"/>
                  </a:ext>
                </a:extLst>
              </a:tr>
              <a:tr h="196954"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11()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10()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658427"/>
                  </a:ext>
                </a:extLst>
              </a:tr>
              <a:tr h="218967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B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12(14)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7(8)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10(11)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047336"/>
                  </a:ext>
                </a:extLst>
              </a:tr>
              <a:tr h="20449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NK/T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3(4),13()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2(3,16)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b="1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2(),17()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6(6)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8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DCs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sng" dirty="0">
                          <a:highlight>
                            <a:srgbClr val="FFFF00"/>
                          </a:highlight>
                        </a:rPr>
                        <a:t>14(16), </a:t>
                      </a:r>
                      <a:r>
                        <a:rPr lang="en-US" sz="800" dirty="0">
                          <a:highlight>
                            <a:srgbClr val="FFFF00"/>
                          </a:highlight>
                        </a:rPr>
                        <a:t>9()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sng" dirty="0">
                          <a:highlight>
                            <a:srgbClr val="FFFF00"/>
                          </a:highlight>
                        </a:rPr>
                        <a:t>10(17)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73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25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586FCE1-CB32-0BEC-67E1-D1D6B47941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122771"/>
            <a:ext cx="12192000" cy="6112146"/>
            <a:chOff x="0" y="93132"/>
            <a:chExt cx="12192000" cy="6112146"/>
          </a:xfrm>
        </p:grpSpPr>
        <p:pic>
          <p:nvPicPr>
            <p:cNvPr id="24" name="Picture 23" descr="A group of images of different colors&#10;&#10;Description automatically generated">
              <a:extLst>
                <a:ext uri="{FF2B5EF4-FFF2-40B4-BE49-F238E27FC236}">
                  <a16:creationId xmlns:a16="http://schemas.microsoft.com/office/drawing/2014/main" id="{F034A7E8-AE83-00C6-EDD1-C83C80DF91A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55" b="49660"/>
            <a:stretch/>
          </p:blipFill>
          <p:spPr>
            <a:xfrm>
              <a:off x="6177280" y="3257703"/>
              <a:ext cx="2926080" cy="2875652"/>
            </a:xfrm>
            <a:prstGeom prst="rect">
              <a:avLst/>
            </a:prstGeom>
          </p:spPr>
        </p:pic>
        <p:pic>
          <p:nvPicPr>
            <p:cNvPr id="22" name="Picture 21" descr="A group of images of different colors&#10;&#10;Description automatically generated">
              <a:extLst>
                <a:ext uri="{FF2B5EF4-FFF2-40B4-BE49-F238E27FC236}">
                  <a16:creationId xmlns:a16="http://schemas.microsoft.com/office/drawing/2014/main" id="{EFAEBBEB-2946-98BD-F89C-1632BC54F64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" r="67415" b="50000"/>
            <a:stretch/>
          </p:blipFill>
          <p:spPr>
            <a:xfrm>
              <a:off x="3088640" y="3257703"/>
              <a:ext cx="2926080" cy="2875653"/>
            </a:xfrm>
            <a:prstGeom prst="rect">
              <a:avLst/>
            </a:prstGeom>
          </p:spPr>
        </p:pic>
        <p:pic>
          <p:nvPicPr>
            <p:cNvPr id="20" name="Picture 19" descr="A group of different colored maps&#10;&#10;Description automatically generated">
              <a:extLst>
                <a:ext uri="{FF2B5EF4-FFF2-40B4-BE49-F238E27FC236}">
                  <a16:creationId xmlns:a16="http://schemas.microsoft.com/office/drawing/2014/main" id="{AAE26064-D092-643C-036A-E4D5F8F796F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175" b="50000"/>
            <a:stretch/>
          </p:blipFill>
          <p:spPr>
            <a:xfrm>
              <a:off x="0" y="3321278"/>
              <a:ext cx="2926080" cy="2884000"/>
            </a:xfrm>
            <a:prstGeom prst="rect">
              <a:avLst/>
            </a:prstGeom>
          </p:spPr>
        </p:pic>
        <p:pic>
          <p:nvPicPr>
            <p:cNvPr id="15" name="Picture 14" descr="A group of images of different colors&#10;&#10;Description automatically generated">
              <a:extLst>
                <a:ext uri="{FF2B5EF4-FFF2-40B4-BE49-F238E27FC236}">
                  <a16:creationId xmlns:a16="http://schemas.microsoft.com/office/drawing/2014/main" id="{D34255E9-E8A8-53CC-5F41-83F5A84248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" r="68133" b="50986"/>
            <a:stretch/>
          </p:blipFill>
          <p:spPr>
            <a:xfrm>
              <a:off x="9265920" y="93132"/>
              <a:ext cx="2926080" cy="2881535"/>
            </a:xfrm>
            <a:prstGeom prst="rect">
              <a:avLst/>
            </a:prstGeom>
          </p:spPr>
        </p:pic>
        <p:pic>
          <p:nvPicPr>
            <p:cNvPr id="12" name="Picture 11" descr="A group of images of different colored circles&#10;&#10;Description automatically generated">
              <a:extLst>
                <a:ext uri="{FF2B5EF4-FFF2-40B4-BE49-F238E27FC236}">
                  <a16:creationId xmlns:a16="http://schemas.microsoft.com/office/drawing/2014/main" id="{4CF1558C-043D-1A92-BCAD-CDD527F6A3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74" b="51358"/>
            <a:stretch/>
          </p:blipFill>
          <p:spPr>
            <a:xfrm>
              <a:off x="6177280" y="99014"/>
              <a:ext cx="2926080" cy="2875653"/>
            </a:xfrm>
            <a:prstGeom prst="rect">
              <a:avLst/>
            </a:prstGeom>
          </p:spPr>
        </p:pic>
        <p:pic>
          <p:nvPicPr>
            <p:cNvPr id="5" name="Picture 4" descr="A group of colored maps&#10;&#10;Description automatically generated with medium confidence">
              <a:extLst>
                <a:ext uri="{FF2B5EF4-FFF2-40B4-BE49-F238E27FC236}">
                  <a16:creationId xmlns:a16="http://schemas.microsoft.com/office/drawing/2014/main" id="{75D73288-B01A-2C97-FDFF-A7A11ECDD52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" r="67567" b="51358"/>
            <a:stretch/>
          </p:blipFill>
          <p:spPr>
            <a:xfrm>
              <a:off x="0" y="93133"/>
              <a:ext cx="2926080" cy="288153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CA2FD7-9DE9-9AF1-7E66-5FC27DA3F29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3813" y="93132"/>
              <a:ext cx="120226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i="1" dirty="0"/>
                <a:t>scRNASeq_BBN_C57B6</a:t>
              </a:r>
            </a:p>
          </p:txBody>
        </p:sp>
        <p:pic>
          <p:nvPicPr>
            <p:cNvPr id="8" name="Picture 7" descr="A group of maps of different colors&#10;&#10;Description automatically generated">
              <a:extLst>
                <a:ext uri="{FF2B5EF4-FFF2-40B4-BE49-F238E27FC236}">
                  <a16:creationId xmlns:a16="http://schemas.microsoft.com/office/drawing/2014/main" id="{AD34B77A-D648-542F-E5AD-EA78577B971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74" b="51358"/>
            <a:stretch/>
          </p:blipFill>
          <p:spPr>
            <a:xfrm>
              <a:off x="3088640" y="99014"/>
              <a:ext cx="2926080" cy="28756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60ED71-8F77-473A-A437-7315A6BA2E5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2453" y="93132"/>
              <a:ext cx="120226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i="1" dirty="0" err="1"/>
                <a:t>scRNASeq_BBN_Rag</a:t>
              </a:r>
              <a:endParaRPr lang="en-US" sz="800" b="1" i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82E5AC-EE50-1EB5-2E00-3BD49F5677B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39484" y="93132"/>
              <a:ext cx="8638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i="1" dirty="0" err="1"/>
                <a:t>scRNASeq_Chen</a:t>
              </a:r>
              <a:endParaRPr lang="en-US" sz="800" b="1" i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755181-2D34-24BD-C5C7-855567E5131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20111" y="93132"/>
              <a:ext cx="117188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i="1" dirty="0"/>
                <a:t>scRNASeq_GSE217093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EC0505-B5A8-A6AA-F8D0-76E9277B553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23813" y="3321278"/>
              <a:ext cx="120226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i="1" dirty="0"/>
                <a:t>scRNASeq_GSE222315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0BDF00-7146-276D-34AA-7EE99AE253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12453" y="3321278"/>
              <a:ext cx="120226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i="1" dirty="0"/>
                <a:t>scRNASeq_HRA003620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73F4A2-97EF-6BE5-7659-F7D90F45EF8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61867" y="3321278"/>
              <a:ext cx="9414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i="1" dirty="0" err="1"/>
                <a:t>scRNASeq_Jinfen</a:t>
              </a:r>
              <a:endParaRPr lang="en-US" sz="800" b="1" i="1" dirty="0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3FECBBE1-0234-902F-FB3B-A1CB06F347D3}"/>
              </a:ext>
            </a:extLst>
          </p:cNvPr>
          <p:cNvSpPr/>
          <p:nvPr/>
        </p:nvSpPr>
        <p:spPr>
          <a:xfrm>
            <a:off x="829733" y="1605873"/>
            <a:ext cx="313267" cy="313267"/>
          </a:xfrm>
          <a:prstGeom prst="ellipse">
            <a:avLst/>
          </a:prstGeom>
          <a:noFill/>
          <a:ln w="28575">
            <a:solidFill>
              <a:srgbClr val="EBF1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2EE5A1-EAB4-394F-2906-A98C7C911E9C}"/>
              </a:ext>
            </a:extLst>
          </p:cNvPr>
          <p:cNvSpPr/>
          <p:nvPr/>
        </p:nvSpPr>
        <p:spPr>
          <a:xfrm>
            <a:off x="4961467" y="567940"/>
            <a:ext cx="279401" cy="279401"/>
          </a:xfrm>
          <a:prstGeom prst="ellipse">
            <a:avLst/>
          </a:prstGeom>
          <a:noFill/>
          <a:ln w="28575">
            <a:solidFill>
              <a:srgbClr val="EBF1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67551-63A1-7BA8-760F-1C0F3310E3B0}"/>
              </a:ext>
            </a:extLst>
          </p:cNvPr>
          <p:cNvSpPr/>
          <p:nvPr/>
        </p:nvSpPr>
        <p:spPr>
          <a:xfrm>
            <a:off x="8459044" y="1496831"/>
            <a:ext cx="279401" cy="279401"/>
          </a:xfrm>
          <a:prstGeom prst="ellipse">
            <a:avLst/>
          </a:prstGeom>
          <a:noFill/>
          <a:ln w="28575">
            <a:solidFill>
              <a:srgbClr val="EBF1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25ED95-3ED3-B458-11E7-F32169F09A4A}"/>
              </a:ext>
            </a:extLst>
          </p:cNvPr>
          <p:cNvSpPr/>
          <p:nvPr/>
        </p:nvSpPr>
        <p:spPr>
          <a:xfrm>
            <a:off x="10441092" y="1614338"/>
            <a:ext cx="279401" cy="279401"/>
          </a:xfrm>
          <a:prstGeom prst="ellipse">
            <a:avLst/>
          </a:prstGeom>
          <a:noFill/>
          <a:ln w="28575">
            <a:solidFill>
              <a:srgbClr val="EBF1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6E2CEC-C792-E913-6C94-C485E74B5484}"/>
              </a:ext>
            </a:extLst>
          </p:cNvPr>
          <p:cNvSpPr/>
          <p:nvPr/>
        </p:nvSpPr>
        <p:spPr>
          <a:xfrm>
            <a:off x="1230204" y="5339670"/>
            <a:ext cx="279401" cy="279401"/>
          </a:xfrm>
          <a:prstGeom prst="ellipse">
            <a:avLst/>
          </a:prstGeom>
          <a:noFill/>
          <a:ln w="28575">
            <a:solidFill>
              <a:srgbClr val="EBF1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F0E3A0-0319-18C5-3B0C-F233C4606F8D}"/>
              </a:ext>
            </a:extLst>
          </p:cNvPr>
          <p:cNvSpPr/>
          <p:nvPr/>
        </p:nvSpPr>
        <p:spPr>
          <a:xfrm>
            <a:off x="4320536" y="5382005"/>
            <a:ext cx="279401" cy="279401"/>
          </a:xfrm>
          <a:prstGeom prst="ellipse">
            <a:avLst/>
          </a:prstGeom>
          <a:noFill/>
          <a:ln w="28575">
            <a:solidFill>
              <a:srgbClr val="EBF1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4A07D5-4DD0-0772-3AE6-3EFFD4A2E2E4}"/>
              </a:ext>
            </a:extLst>
          </p:cNvPr>
          <p:cNvSpPr/>
          <p:nvPr/>
        </p:nvSpPr>
        <p:spPr>
          <a:xfrm>
            <a:off x="8422641" y="5266267"/>
            <a:ext cx="383540" cy="403606"/>
          </a:xfrm>
          <a:prstGeom prst="ellipse">
            <a:avLst/>
          </a:prstGeom>
          <a:noFill/>
          <a:ln w="28575">
            <a:solidFill>
              <a:srgbClr val="EBF1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740B93-1F91-DB5C-05D5-45FE48697080}"/>
              </a:ext>
            </a:extLst>
          </p:cNvPr>
          <p:cNvSpPr/>
          <p:nvPr/>
        </p:nvSpPr>
        <p:spPr>
          <a:xfrm>
            <a:off x="711201" y="1032934"/>
            <a:ext cx="380999" cy="4163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05CFD0-A969-7B8D-64C9-9C7E1BF6566B}"/>
              </a:ext>
            </a:extLst>
          </p:cNvPr>
          <p:cNvSpPr/>
          <p:nvPr/>
        </p:nvSpPr>
        <p:spPr>
          <a:xfrm>
            <a:off x="4269736" y="559473"/>
            <a:ext cx="380999" cy="4163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08AF53-ED76-93F7-ED8D-CBE6E9B3BD26}"/>
              </a:ext>
            </a:extLst>
          </p:cNvPr>
          <p:cNvSpPr/>
          <p:nvPr/>
        </p:nvSpPr>
        <p:spPr>
          <a:xfrm>
            <a:off x="8639110" y="1277300"/>
            <a:ext cx="261895" cy="2861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ECF30C3-E5BC-CF7A-A226-3045F92F2497}"/>
              </a:ext>
            </a:extLst>
          </p:cNvPr>
          <p:cNvSpPr/>
          <p:nvPr/>
        </p:nvSpPr>
        <p:spPr>
          <a:xfrm>
            <a:off x="10064050" y="1776232"/>
            <a:ext cx="238488" cy="2605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392474B-D3B2-69C3-7F7E-FABD5235F779}"/>
              </a:ext>
            </a:extLst>
          </p:cNvPr>
          <p:cNvSpPr/>
          <p:nvPr/>
        </p:nvSpPr>
        <p:spPr>
          <a:xfrm>
            <a:off x="991716" y="5479370"/>
            <a:ext cx="238488" cy="2605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A4FF6E-5F7F-A464-C33B-93B2F6ACD0AF}"/>
              </a:ext>
            </a:extLst>
          </p:cNvPr>
          <p:cNvSpPr/>
          <p:nvPr/>
        </p:nvSpPr>
        <p:spPr>
          <a:xfrm>
            <a:off x="4432436" y="5121416"/>
            <a:ext cx="238488" cy="2605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ED6922-D90C-F50F-AD26-CC9228CCBBC8}"/>
              </a:ext>
            </a:extLst>
          </p:cNvPr>
          <p:cNvSpPr/>
          <p:nvPr/>
        </p:nvSpPr>
        <p:spPr>
          <a:xfrm>
            <a:off x="8459044" y="4420521"/>
            <a:ext cx="448575" cy="490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1F6AD0-CD9D-FC62-0360-1B25BA3A0304}"/>
              </a:ext>
            </a:extLst>
          </p:cNvPr>
          <p:cNvSpPr/>
          <p:nvPr/>
        </p:nvSpPr>
        <p:spPr>
          <a:xfrm>
            <a:off x="397934" y="1183564"/>
            <a:ext cx="245533" cy="24553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D4DB78F-CA4D-6113-37D2-E8A3E28C1B46}"/>
              </a:ext>
            </a:extLst>
          </p:cNvPr>
          <p:cNvSpPr/>
          <p:nvPr/>
        </p:nvSpPr>
        <p:spPr>
          <a:xfrm>
            <a:off x="10281067" y="1893739"/>
            <a:ext cx="260589" cy="26058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E277FDD-A3EB-B24C-F8F0-382B827CDCA0}"/>
              </a:ext>
            </a:extLst>
          </p:cNvPr>
          <p:cNvSpPr/>
          <p:nvPr/>
        </p:nvSpPr>
        <p:spPr>
          <a:xfrm>
            <a:off x="4197769" y="5006177"/>
            <a:ext cx="245533" cy="24553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D8D1063-5011-5598-6E3F-3D176BC9624C}"/>
              </a:ext>
            </a:extLst>
          </p:cNvPr>
          <p:cNvSpPr/>
          <p:nvPr/>
        </p:nvSpPr>
        <p:spPr>
          <a:xfrm>
            <a:off x="8548655" y="4127980"/>
            <a:ext cx="245533" cy="24553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1B99E2D-1AE9-395B-4F6E-1F30E9667389}"/>
              </a:ext>
            </a:extLst>
          </p:cNvPr>
          <p:cNvSpPr/>
          <p:nvPr/>
        </p:nvSpPr>
        <p:spPr>
          <a:xfrm>
            <a:off x="778933" y="484849"/>
            <a:ext cx="245533" cy="24553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CB4F67-BE32-B7BC-737F-974F2D109BD3}"/>
              </a:ext>
            </a:extLst>
          </p:cNvPr>
          <p:cNvSpPr/>
          <p:nvPr/>
        </p:nvSpPr>
        <p:spPr>
          <a:xfrm>
            <a:off x="8781269" y="1721508"/>
            <a:ext cx="245533" cy="24553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88B9FA9-DF51-2BDA-23CA-888362AB1286}"/>
              </a:ext>
            </a:extLst>
          </p:cNvPr>
          <p:cNvSpPr/>
          <p:nvPr/>
        </p:nvSpPr>
        <p:spPr>
          <a:xfrm>
            <a:off x="9983046" y="1589161"/>
            <a:ext cx="210461" cy="210461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6D4CA34-577D-9042-93B0-DE8A66007C03}"/>
              </a:ext>
            </a:extLst>
          </p:cNvPr>
          <p:cNvSpPr/>
          <p:nvPr/>
        </p:nvSpPr>
        <p:spPr>
          <a:xfrm>
            <a:off x="1748093" y="5538639"/>
            <a:ext cx="245533" cy="24553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4857686-B309-9457-1105-7521722E4523}"/>
              </a:ext>
            </a:extLst>
          </p:cNvPr>
          <p:cNvSpPr/>
          <p:nvPr/>
        </p:nvSpPr>
        <p:spPr>
          <a:xfrm>
            <a:off x="3602293" y="4725168"/>
            <a:ext cx="245533" cy="24553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ADF45CD-360D-E0BF-10FB-B26A163F1445}"/>
              </a:ext>
            </a:extLst>
          </p:cNvPr>
          <p:cNvSpPr/>
          <p:nvPr/>
        </p:nvSpPr>
        <p:spPr>
          <a:xfrm>
            <a:off x="7827160" y="4184893"/>
            <a:ext cx="245533" cy="24553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805F06-AE9C-99BD-7894-6E4865F7F6E9}"/>
              </a:ext>
            </a:extLst>
          </p:cNvPr>
          <p:cNvSpPr/>
          <p:nvPr/>
        </p:nvSpPr>
        <p:spPr>
          <a:xfrm>
            <a:off x="987021" y="615171"/>
            <a:ext cx="210461" cy="210461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6DA6B10-CB1D-4E06-FED3-42C3D8856B52}"/>
              </a:ext>
            </a:extLst>
          </p:cNvPr>
          <p:cNvSpPr/>
          <p:nvPr/>
        </p:nvSpPr>
        <p:spPr>
          <a:xfrm>
            <a:off x="8161867" y="597296"/>
            <a:ext cx="576578" cy="54393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249BBE7-0B06-F94C-2669-E19EEE54C59E}"/>
              </a:ext>
            </a:extLst>
          </p:cNvPr>
          <p:cNvSpPr/>
          <p:nvPr/>
        </p:nvSpPr>
        <p:spPr>
          <a:xfrm>
            <a:off x="1124973" y="4464923"/>
            <a:ext cx="210461" cy="210461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9BA6719-2A68-C7EC-594C-55AF90E6FAAD}"/>
              </a:ext>
            </a:extLst>
          </p:cNvPr>
          <p:cNvSpPr/>
          <p:nvPr/>
        </p:nvSpPr>
        <p:spPr>
          <a:xfrm>
            <a:off x="3885667" y="4918482"/>
            <a:ext cx="210461" cy="210461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E85FCD5-3B14-D23F-7296-F85ED43EB379}"/>
              </a:ext>
            </a:extLst>
          </p:cNvPr>
          <p:cNvSpPr/>
          <p:nvPr/>
        </p:nvSpPr>
        <p:spPr>
          <a:xfrm>
            <a:off x="9754023" y="1509107"/>
            <a:ext cx="210461" cy="210461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E0C1B88-939F-6518-E3EA-271635F51DFE}"/>
              </a:ext>
            </a:extLst>
          </p:cNvPr>
          <p:cNvSpPr/>
          <p:nvPr/>
        </p:nvSpPr>
        <p:spPr>
          <a:xfrm>
            <a:off x="622299" y="2080211"/>
            <a:ext cx="607905" cy="606420"/>
          </a:xfrm>
          <a:prstGeom prst="ellipse">
            <a:avLst/>
          </a:prstGeom>
          <a:noFill/>
          <a:ln w="28575">
            <a:solidFill>
              <a:srgbClr val="963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0647E5A-7E66-9D09-32E2-2DA8A08D291B}"/>
              </a:ext>
            </a:extLst>
          </p:cNvPr>
          <p:cNvSpPr/>
          <p:nvPr/>
        </p:nvSpPr>
        <p:spPr>
          <a:xfrm>
            <a:off x="7960932" y="2101393"/>
            <a:ext cx="576578" cy="575169"/>
          </a:xfrm>
          <a:prstGeom prst="ellipse">
            <a:avLst/>
          </a:prstGeom>
          <a:noFill/>
          <a:ln w="28575">
            <a:solidFill>
              <a:srgbClr val="963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00F5474-CA85-8FCC-B663-0F65C9DC3D09}"/>
              </a:ext>
            </a:extLst>
          </p:cNvPr>
          <p:cNvSpPr/>
          <p:nvPr/>
        </p:nvSpPr>
        <p:spPr>
          <a:xfrm>
            <a:off x="10556454" y="1882373"/>
            <a:ext cx="385302" cy="384360"/>
          </a:xfrm>
          <a:prstGeom prst="ellipse">
            <a:avLst/>
          </a:prstGeom>
          <a:noFill/>
          <a:ln w="28575">
            <a:solidFill>
              <a:srgbClr val="963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89ACE68-9C87-23D3-E580-FDD3CE0BDFC1}"/>
              </a:ext>
            </a:extLst>
          </p:cNvPr>
          <p:cNvSpPr/>
          <p:nvPr/>
        </p:nvSpPr>
        <p:spPr>
          <a:xfrm>
            <a:off x="941913" y="4644069"/>
            <a:ext cx="937687" cy="631351"/>
          </a:xfrm>
          <a:prstGeom prst="ellipse">
            <a:avLst/>
          </a:prstGeom>
          <a:noFill/>
          <a:ln w="28575">
            <a:solidFill>
              <a:srgbClr val="963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00A4F9F-F14B-52A0-6CE0-42D5EF29F64A}"/>
              </a:ext>
            </a:extLst>
          </p:cNvPr>
          <p:cNvSpPr/>
          <p:nvPr/>
        </p:nvSpPr>
        <p:spPr>
          <a:xfrm>
            <a:off x="3901012" y="3567389"/>
            <a:ext cx="902973" cy="900766"/>
          </a:xfrm>
          <a:prstGeom prst="ellipse">
            <a:avLst/>
          </a:prstGeom>
          <a:noFill/>
          <a:ln w="28575">
            <a:solidFill>
              <a:srgbClr val="963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7D594A0-359F-C7F6-72DF-C97B0CA1B74E}"/>
              </a:ext>
            </a:extLst>
          </p:cNvPr>
          <p:cNvSpPr/>
          <p:nvPr/>
        </p:nvSpPr>
        <p:spPr>
          <a:xfrm>
            <a:off x="6571052" y="4307659"/>
            <a:ext cx="1256108" cy="1311412"/>
          </a:xfrm>
          <a:prstGeom prst="ellipse">
            <a:avLst/>
          </a:prstGeom>
          <a:noFill/>
          <a:ln w="28575">
            <a:solidFill>
              <a:srgbClr val="9636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873C34E-1302-B5E6-35D2-E3A5A18095CF}"/>
              </a:ext>
            </a:extLst>
          </p:cNvPr>
          <p:cNvSpPr/>
          <p:nvPr/>
        </p:nvSpPr>
        <p:spPr>
          <a:xfrm>
            <a:off x="2049324" y="1340197"/>
            <a:ext cx="313267" cy="313267"/>
          </a:xfrm>
          <a:prstGeom prst="ellipse">
            <a:avLst/>
          </a:prstGeom>
          <a:noFill/>
          <a:ln w="28575">
            <a:solidFill>
              <a:srgbClr val="4F62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924EB28-6A55-BA39-0B03-504064F35F78}"/>
              </a:ext>
            </a:extLst>
          </p:cNvPr>
          <p:cNvSpPr/>
          <p:nvPr/>
        </p:nvSpPr>
        <p:spPr>
          <a:xfrm>
            <a:off x="3508691" y="1135973"/>
            <a:ext cx="427492" cy="427492"/>
          </a:xfrm>
          <a:prstGeom prst="ellipse">
            <a:avLst/>
          </a:prstGeom>
          <a:noFill/>
          <a:ln w="28575">
            <a:solidFill>
              <a:srgbClr val="4F62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12C200F-0AB5-F21C-1E33-73F02994405A}"/>
              </a:ext>
            </a:extLst>
          </p:cNvPr>
          <p:cNvSpPr/>
          <p:nvPr/>
        </p:nvSpPr>
        <p:spPr>
          <a:xfrm>
            <a:off x="6640617" y="1491648"/>
            <a:ext cx="662680" cy="662680"/>
          </a:xfrm>
          <a:prstGeom prst="ellipse">
            <a:avLst/>
          </a:prstGeom>
          <a:noFill/>
          <a:ln w="28575">
            <a:solidFill>
              <a:srgbClr val="4F62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3D751B-3232-3EE4-1D53-72086F84CB53}"/>
              </a:ext>
            </a:extLst>
          </p:cNvPr>
          <p:cNvSpPr/>
          <p:nvPr/>
        </p:nvSpPr>
        <p:spPr>
          <a:xfrm>
            <a:off x="10528245" y="2354825"/>
            <a:ext cx="279402" cy="279402"/>
          </a:xfrm>
          <a:prstGeom prst="ellipse">
            <a:avLst/>
          </a:prstGeom>
          <a:noFill/>
          <a:ln w="28575">
            <a:solidFill>
              <a:srgbClr val="4F62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FEE498D-A376-B41E-949E-95DF3B7A98E9}"/>
              </a:ext>
            </a:extLst>
          </p:cNvPr>
          <p:cNvSpPr/>
          <p:nvPr/>
        </p:nvSpPr>
        <p:spPr>
          <a:xfrm>
            <a:off x="1394183" y="3684572"/>
            <a:ext cx="279402" cy="279402"/>
          </a:xfrm>
          <a:prstGeom prst="ellipse">
            <a:avLst/>
          </a:prstGeom>
          <a:noFill/>
          <a:ln w="28575">
            <a:solidFill>
              <a:srgbClr val="4F62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BF7D305-7144-C296-8EF6-F28C925A5438}"/>
              </a:ext>
            </a:extLst>
          </p:cNvPr>
          <p:cNvSpPr/>
          <p:nvPr/>
        </p:nvSpPr>
        <p:spPr>
          <a:xfrm>
            <a:off x="5263590" y="5251710"/>
            <a:ext cx="279402" cy="279402"/>
          </a:xfrm>
          <a:prstGeom prst="ellipse">
            <a:avLst/>
          </a:prstGeom>
          <a:noFill/>
          <a:ln w="28575">
            <a:solidFill>
              <a:srgbClr val="4F62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8359C23-68CD-5C67-0EE1-C621E106770B}"/>
              </a:ext>
            </a:extLst>
          </p:cNvPr>
          <p:cNvSpPr/>
          <p:nvPr/>
        </p:nvSpPr>
        <p:spPr>
          <a:xfrm>
            <a:off x="2567092" y="1602192"/>
            <a:ext cx="258836" cy="215444"/>
          </a:xfrm>
          <a:prstGeom prst="ellipse">
            <a:avLst/>
          </a:prstGeom>
          <a:noFill/>
          <a:ln w="28575">
            <a:solidFill>
              <a:srgbClr val="FDE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339ABDE-4A00-B459-C85C-7617FEDC4520}"/>
              </a:ext>
            </a:extLst>
          </p:cNvPr>
          <p:cNvSpPr/>
          <p:nvPr/>
        </p:nvSpPr>
        <p:spPr>
          <a:xfrm>
            <a:off x="4093662" y="1276204"/>
            <a:ext cx="258836" cy="215444"/>
          </a:xfrm>
          <a:prstGeom prst="ellipse">
            <a:avLst/>
          </a:prstGeom>
          <a:noFill/>
          <a:ln w="28575">
            <a:solidFill>
              <a:srgbClr val="FDE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9DD24ED-55E4-D52B-359D-2B5BA928ED75}"/>
              </a:ext>
            </a:extLst>
          </p:cNvPr>
          <p:cNvSpPr/>
          <p:nvPr/>
        </p:nvSpPr>
        <p:spPr>
          <a:xfrm>
            <a:off x="5672911" y="4898944"/>
            <a:ext cx="258836" cy="215444"/>
          </a:xfrm>
          <a:prstGeom prst="ellipse">
            <a:avLst/>
          </a:prstGeom>
          <a:noFill/>
          <a:ln w="28575">
            <a:solidFill>
              <a:srgbClr val="FDE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CBCC224-11D3-BE8E-A5AF-EE52A259FA12}"/>
              </a:ext>
            </a:extLst>
          </p:cNvPr>
          <p:cNvSpPr/>
          <p:nvPr/>
        </p:nvSpPr>
        <p:spPr>
          <a:xfrm>
            <a:off x="1700455" y="1175413"/>
            <a:ext cx="258836" cy="215444"/>
          </a:xfrm>
          <a:prstGeom prst="ellipse">
            <a:avLst/>
          </a:prstGeom>
          <a:noFill/>
          <a:ln w="28575">
            <a:solidFill>
              <a:srgbClr val="E26B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B414ED6-8F7D-55A4-606C-CBCE261A5C68}"/>
              </a:ext>
            </a:extLst>
          </p:cNvPr>
          <p:cNvSpPr/>
          <p:nvPr/>
        </p:nvSpPr>
        <p:spPr>
          <a:xfrm>
            <a:off x="4369401" y="1709914"/>
            <a:ext cx="258836" cy="215444"/>
          </a:xfrm>
          <a:prstGeom prst="ellipse">
            <a:avLst/>
          </a:prstGeom>
          <a:noFill/>
          <a:ln w="28575">
            <a:solidFill>
              <a:srgbClr val="E26B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90D34E1-9D0C-975D-D0E6-E00DFF1D5004}"/>
              </a:ext>
            </a:extLst>
          </p:cNvPr>
          <p:cNvSpPr/>
          <p:nvPr/>
        </p:nvSpPr>
        <p:spPr>
          <a:xfrm>
            <a:off x="7019941" y="943584"/>
            <a:ext cx="379926" cy="316234"/>
          </a:xfrm>
          <a:prstGeom prst="ellipse">
            <a:avLst/>
          </a:prstGeom>
          <a:noFill/>
          <a:ln w="28575">
            <a:solidFill>
              <a:srgbClr val="E26B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D7B4472-0E5B-D8EA-B81D-7F62D59EF0D3}"/>
              </a:ext>
            </a:extLst>
          </p:cNvPr>
          <p:cNvSpPr/>
          <p:nvPr/>
        </p:nvSpPr>
        <p:spPr>
          <a:xfrm>
            <a:off x="622299" y="4063328"/>
            <a:ext cx="329126" cy="284083"/>
          </a:xfrm>
          <a:prstGeom prst="ellipse">
            <a:avLst/>
          </a:prstGeom>
          <a:noFill/>
          <a:ln w="28575">
            <a:solidFill>
              <a:srgbClr val="E26B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9530F42-C0E8-AE05-6DD2-318193432AD1}"/>
              </a:ext>
            </a:extLst>
          </p:cNvPr>
          <p:cNvSpPr/>
          <p:nvPr/>
        </p:nvSpPr>
        <p:spPr>
          <a:xfrm>
            <a:off x="5676069" y="4420522"/>
            <a:ext cx="263099" cy="227092"/>
          </a:xfrm>
          <a:prstGeom prst="ellipse">
            <a:avLst/>
          </a:prstGeom>
          <a:noFill/>
          <a:ln w="28575">
            <a:solidFill>
              <a:srgbClr val="E26B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18494C07-2190-13E0-CF87-84E1D19A1306}"/>
              </a:ext>
            </a:extLst>
          </p:cNvPr>
          <p:cNvSpPr/>
          <p:nvPr/>
        </p:nvSpPr>
        <p:spPr>
          <a:xfrm>
            <a:off x="1886639" y="1882373"/>
            <a:ext cx="313267" cy="313267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2D2DE78-4D5F-FBAC-B00D-0265C3A124A3}"/>
              </a:ext>
            </a:extLst>
          </p:cNvPr>
          <p:cNvSpPr/>
          <p:nvPr/>
        </p:nvSpPr>
        <p:spPr>
          <a:xfrm rot="2380859">
            <a:off x="4950631" y="1378721"/>
            <a:ext cx="1216242" cy="1146577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15B2B2D4-A921-6EBB-43CE-055AE4932A7E}"/>
              </a:ext>
            </a:extLst>
          </p:cNvPr>
          <p:cNvSpPr/>
          <p:nvPr/>
        </p:nvSpPr>
        <p:spPr>
          <a:xfrm rot="2715530">
            <a:off x="7793865" y="1659112"/>
            <a:ext cx="287296" cy="225251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B38A575-60EC-E16B-118C-F189DFE7DDD6}"/>
              </a:ext>
            </a:extLst>
          </p:cNvPr>
          <p:cNvSpPr/>
          <p:nvPr/>
        </p:nvSpPr>
        <p:spPr>
          <a:xfrm>
            <a:off x="11484041" y="1636531"/>
            <a:ext cx="313267" cy="313267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0B4F7A2C-8424-C854-1696-531B2A5DDF58}"/>
              </a:ext>
            </a:extLst>
          </p:cNvPr>
          <p:cNvSpPr/>
          <p:nvPr/>
        </p:nvSpPr>
        <p:spPr>
          <a:xfrm>
            <a:off x="11878733" y="836093"/>
            <a:ext cx="313267" cy="313267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A0362CA-D7CE-4AE2-E81B-0E0B889B1620}"/>
              </a:ext>
            </a:extLst>
          </p:cNvPr>
          <p:cNvSpPr/>
          <p:nvPr/>
        </p:nvSpPr>
        <p:spPr>
          <a:xfrm>
            <a:off x="11187707" y="386963"/>
            <a:ext cx="313267" cy="313267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C2EF37D-3619-AFD3-1F96-0F4CCB902257}"/>
              </a:ext>
            </a:extLst>
          </p:cNvPr>
          <p:cNvSpPr/>
          <p:nvPr/>
        </p:nvSpPr>
        <p:spPr>
          <a:xfrm>
            <a:off x="11220726" y="1063486"/>
            <a:ext cx="260074" cy="260074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E67F04B-0E37-219B-E5C6-A386013D7635}"/>
              </a:ext>
            </a:extLst>
          </p:cNvPr>
          <p:cNvSpPr/>
          <p:nvPr/>
        </p:nvSpPr>
        <p:spPr>
          <a:xfrm>
            <a:off x="2493159" y="4585677"/>
            <a:ext cx="313267" cy="313267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795ABC8-0BD2-3764-55F8-94C46367A868}"/>
              </a:ext>
            </a:extLst>
          </p:cNvPr>
          <p:cNvSpPr/>
          <p:nvPr/>
        </p:nvSpPr>
        <p:spPr>
          <a:xfrm rot="20080011">
            <a:off x="1642474" y="4176390"/>
            <a:ext cx="337900" cy="554211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2B8E4C9-E9DD-4E5D-3445-91485C8FE14E}"/>
              </a:ext>
            </a:extLst>
          </p:cNvPr>
          <p:cNvSpPr/>
          <p:nvPr/>
        </p:nvSpPr>
        <p:spPr>
          <a:xfrm>
            <a:off x="5017358" y="4619335"/>
            <a:ext cx="313267" cy="313267"/>
          </a:xfrm>
          <a:prstGeom prst="ellipse">
            <a:avLst/>
          </a:prstGeom>
          <a:noFill/>
          <a:ln w="28575">
            <a:solidFill>
              <a:srgbClr val="92CD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6463930-38BE-238C-69FF-A9F74C55F8F4}"/>
              </a:ext>
            </a:extLst>
          </p:cNvPr>
          <p:cNvSpPr/>
          <p:nvPr/>
        </p:nvSpPr>
        <p:spPr>
          <a:xfrm rot="3013837">
            <a:off x="7681575" y="1260932"/>
            <a:ext cx="184142" cy="701807"/>
          </a:xfrm>
          <a:prstGeom prst="ellipse">
            <a:avLst/>
          </a:prstGeom>
          <a:noFill/>
          <a:ln w="28575">
            <a:solidFill>
              <a:srgbClr val="DA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4E729EA-8935-24BE-F186-9CAD3F28DB64}"/>
              </a:ext>
            </a:extLst>
          </p:cNvPr>
          <p:cNvSpPr/>
          <p:nvPr/>
        </p:nvSpPr>
        <p:spPr>
          <a:xfrm rot="3013837">
            <a:off x="2563428" y="4315295"/>
            <a:ext cx="198677" cy="312738"/>
          </a:xfrm>
          <a:prstGeom prst="ellipse">
            <a:avLst/>
          </a:prstGeom>
          <a:noFill/>
          <a:ln w="28575">
            <a:solidFill>
              <a:srgbClr val="DA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199880F-C107-00AA-31FD-0033EA5A5B06}"/>
              </a:ext>
            </a:extLst>
          </p:cNvPr>
          <p:cNvSpPr/>
          <p:nvPr/>
        </p:nvSpPr>
        <p:spPr>
          <a:xfrm rot="3013837">
            <a:off x="1903474" y="4663249"/>
            <a:ext cx="196507" cy="312738"/>
          </a:xfrm>
          <a:prstGeom prst="ellipse">
            <a:avLst/>
          </a:prstGeom>
          <a:noFill/>
          <a:ln w="28575">
            <a:solidFill>
              <a:srgbClr val="DA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653CD73-60A7-00A1-8099-50FF856A359C}"/>
              </a:ext>
            </a:extLst>
          </p:cNvPr>
          <p:cNvSpPr/>
          <p:nvPr/>
        </p:nvSpPr>
        <p:spPr>
          <a:xfrm rot="3013837">
            <a:off x="4550614" y="4130352"/>
            <a:ext cx="423628" cy="892354"/>
          </a:xfrm>
          <a:prstGeom prst="ellipse">
            <a:avLst/>
          </a:prstGeom>
          <a:noFill/>
          <a:ln w="28575">
            <a:solidFill>
              <a:srgbClr val="DA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FE8816E-EB21-02D6-4FC9-B8638CFADB93}"/>
              </a:ext>
            </a:extLst>
          </p:cNvPr>
          <p:cNvSpPr/>
          <p:nvPr/>
        </p:nvSpPr>
        <p:spPr>
          <a:xfrm rot="3013837">
            <a:off x="4839874" y="4863504"/>
            <a:ext cx="256000" cy="265701"/>
          </a:xfrm>
          <a:prstGeom prst="ellipse">
            <a:avLst/>
          </a:prstGeom>
          <a:noFill/>
          <a:ln w="28575">
            <a:solidFill>
              <a:srgbClr val="DAE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C9273B4-BC6C-3A35-3E03-FEB4BA4A11F6}"/>
              </a:ext>
            </a:extLst>
          </p:cNvPr>
          <p:cNvSpPr/>
          <p:nvPr/>
        </p:nvSpPr>
        <p:spPr>
          <a:xfrm rot="1710824">
            <a:off x="2049052" y="665306"/>
            <a:ext cx="313267" cy="58549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81813A6A-8385-7F00-A00E-F1084B7F2761}"/>
              </a:ext>
            </a:extLst>
          </p:cNvPr>
          <p:cNvSpPr/>
          <p:nvPr/>
        </p:nvSpPr>
        <p:spPr>
          <a:xfrm rot="1710824">
            <a:off x="4068349" y="2029425"/>
            <a:ext cx="481597" cy="3201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3EA035E-8155-59AA-16F7-C49A5209CDF0}"/>
              </a:ext>
            </a:extLst>
          </p:cNvPr>
          <p:cNvSpPr/>
          <p:nvPr/>
        </p:nvSpPr>
        <p:spPr>
          <a:xfrm rot="1710824">
            <a:off x="7244682" y="737051"/>
            <a:ext cx="371933" cy="24722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B9A04B4-617B-3E31-EEC1-823039D54C09}"/>
              </a:ext>
            </a:extLst>
          </p:cNvPr>
          <p:cNvSpPr/>
          <p:nvPr/>
        </p:nvSpPr>
        <p:spPr>
          <a:xfrm rot="1710824">
            <a:off x="9876117" y="1033859"/>
            <a:ext cx="298477" cy="21703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E2712315-E137-AD80-DC5D-90093BD3172D}"/>
              </a:ext>
            </a:extLst>
          </p:cNvPr>
          <p:cNvSpPr/>
          <p:nvPr/>
        </p:nvSpPr>
        <p:spPr>
          <a:xfrm rot="4474830">
            <a:off x="10198254" y="1008906"/>
            <a:ext cx="330191" cy="2566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B1DA9D0-D647-B95B-78F5-52695AA312EF}"/>
              </a:ext>
            </a:extLst>
          </p:cNvPr>
          <p:cNvSpPr/>
          <p:nvPr/>
        </p:nvSpPr>
        <p:spPr>
          <a:xfrm rot="4474830">
            <a:off x="1022847" y="4065001"/>
            <a:ext cx="330191" cy="2566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335894A-3DEC-F696-0191-66F6790184ED}"/>
              </a:ext>
            </a:extLst>
          </p:cNvPr>
          <p:cNvSpPr/>
          <p:nvPr/>
        </p:nvSpPr>
        <p:spPr>
          <a:xfrm rot="4474830">
            <a:off x="5522683" y="4071011"/>
            <a:ext cx="330191" cy="2566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9DCFCAD8-D5FF-9291-FE2B-AAB699E92BAB}"/>
              </a:ext>
            </a:extLst>
          </p:cNvPr>
          <p:cNvSpPr/>
          <p:nvPr/>
        </p:nvSpPr>
        <p:spPr>
          <a:xfrm rot="4474830">
            <a:off x="8160315" y="3642379"/>
            <a:ext cx="330191" cy="25664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4E59C83-806C-2ED2-B87D-B26EB66D631F}"/>
              </a:ext>
            </a:extLst>
          </p:cNvPr>
          <p:cNvSpPr/>
          <p:nvPr/>
        </p:nvSpPr>
        <p:spPr>
          <a:xfrm rot="1710824">
            <a:off x="1689712" y="872981"/>
            <a:ext cx="276905" cy="2481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B3722C7-C1FD-13D8-B3E5-2839D265C07E}"/>
              </a:ext>
            </a:extLst>
          </p:cNvPr>
          <p:cNvSpPr/>
          <p:nvPr/>
        </p:nvSpPr>
        <p:spPr>
          <a:xfrm rot="1710824">
            <a:off x="4394939" y="2396656"/>
            <a:ext cx="276905" cy="2481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C3F1B05-FA45-A47F-A437-4EF07AC02D38}"/>
              </a:ext>
            </a:extLst>
          </p:cNvPr>
          <p:cNvSpPr/>
          <p:nvPr/>
        </p:nvSpPr>
        <p:spPr>
          <a:xfrm rot="1710824">
            <a:off x="10059674" y="1220818"/>
            <a:ext cx="276905" cy="2481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EBE563A-5658-D911-ADF1-CA9A96017AEC}"/>
              </a:ext>
            </a:extLst>
          </p:cNvPr>
          <p:cNvSpPr/>
          <p:nvPr/>
        </p:nvSpPr>
        <p:spPr>
          <a:xfrm>
            <a:off x="7836769" y="436458"/>
            <a:ext cx="261895" cy="286165"/>
          </a:xfrm>
          <a:prstGeom prst="ellipse">
            <a:avLst/>
          </a:prstGeom>
          <a:noFill/>
          <a:ln w="28575">
            <a:solidFill>
              <a:srgbClr val="DA96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06A0568-784E-686D-2B02-755EE7C72AFF}"/>
              </a:ext>
            </a:extLst>
          </p:cNvPr>
          <p:cNvSpPr/>
          <p:nvPr/>
        </p:nvSpPr>
        <p:spPr>
          <a:xfrm>
            <a:off x="1974071" y="4348112"/>
            <a:ext cx="195530" cy="220311"/>
          </a:xfrm>
          <a:prstGeom prst="ellipse">
            <a:avLst/>
          </a:prstGeom>
          <a:noFill/>
          <a:ln w="28575">
            <a:solidFill>
              <a:srgbClr val="DA96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4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310</Words>
  <Application>Microsoft Office PowerPoint</Application>
  <PresentationFormat>Widescreen</PresentationFormat>
  <Paragraphs>146</Paragraphs>
  <Slides>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Kailasam Mani, Saravana Kumar</dc:creator>
  <cp:lastModifiedBy>Kailasam Mani, Saravana Kumar</cp:lastModifiedBy>
  <cp:revision>20</cp:revision>
  <dcterms:created xsi:type="dcterms:W3CDTF">2024-05-18T23:51:51Z</dcterms:created>
  <dcterms:modified xsi:type="dcterms:W3CDTF">2024-08-21T16:08:07Z</dcterms:modified>
</cp:coreProperties>
</file>